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6" r:id="rId1"/>
  </p:sldMasterIdLst>
  <p:notesMasterIdLst>
    <p:notesMasterId r:id="rId29"/>
  </p:notesMasterIdLst>
  <p:sldIdLst>
    <p:sldId id="256" r:id="rId2"/>
    <p:sldId id="258" r:id="rId3"/>
    <p:sldId id="257" r:id="rId4"/>
    <p:sldId id="259" r:id="rId5"/>
    <p:sldId id="260" r:id="rId6"/>
    <p:sldId id="261" r:id="rId7"/>
    <p:sldId id="269" r:id="rId8"/>
    <p:sldId id="267" r:id="rId9"/>
    <p:sldId id="266" r:id="rId10"/>
    <p:sldId id="270" r:id="rId11"/>
    <p:sldId id="271" r:id="rId12"/>
    <p:sldId id="272" r:id="rId13"/>
    <p:sldId id="262" r:id="rId14"/>
    <p:sldId id="263" r:id="rId15"/>
    <p:sldId id="264" r:id="rId16"/>
    <p:sldId id="265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2" r:id="rId25"/>
    <p:sldId id="281" r:id="rId26"/>
    <p:sldId id="280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17" autoAdjust="0"/>
    <p:restoredTop sz="95864" autoAdjust="0"/>
  </p:normalViewPr>
  <p:slideViewPr>
    <p:cSldViewPr snapToGrid="0" snapToObjects="1">
      <p:cViewPr>
        <p:scale>
          <a:sx n="100" d="100"/>
          <a:sy n="100" d="100"/>
        </p:scale>
        <p:origin x="-2312" y="-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5F2BD-6460-674D-B779-DEBD144485D9}" type="datetimeFigureOut">
              <a:rPr lang="es-ES_tradnl" smtClean="0"/>
              <a:pPr/>
              <a:t>2/28/12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4190F-6ED1-C748-A235-1CB36842BEF6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1057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4190F-6ED1-C748-A235-1CB36842BEF6}" type="slidenum">
              <a:rPr lang="es-ES_tradnl" smtClean="0"/>
              <a:pPr/>
              <a:t>16</a:t>
            </a:fld>
            <a:endParaRPr lang="es-ES_trad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4190F-6ED1-C748-A235-1CB36842BEF6}" type="slidenum">
              <a:rPr lang="es-ES_tradnl" smtClean="0"/>
              <a:pPr/>
              <a:t>17</a:t>
            </a:fld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ctángulo redondeado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Marcador de fech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F4CE-FC88-6345-96FA-06C55F5D8D1B}" type="datetimeFigureOut">
              <a:rPr lang="en-US" smtClean="0"/>
              <a:pPr/>
              <a:t>2/28/12</a:t>
            </a:fld>
            <a:endParaRPr lang="en-US"/>
          </a:p>
        </p:txBody>
      </p:sp>
      <p:sp>
        <p:nvSpPr>
          <p:cNvPr id="17" name="Marcador de pie de pá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Marcador de número de diapositiva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EDB6EF64-FB19-411E-965E-9F52AA474456}" type="slidenum">
              <a:rPr lang="es-ES_tradnl" smtClean="0"/>
              <a:pPr/>
              <a:t>‹#›</a:t>
            </a:fld>
            <a:endParaRPr lang="es-ES_tradnl"/>
          </a:p>
        </p:txBody>
      </p:sp>
      <p:sp>
        <p:nvSpPr>
          <p:cNvPr id="7" name="Rectángulo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ángulo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ángulo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 para editar título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 para editar título</a:t>
            </a:r>
            <a:endParaRPr kumimoji="0"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Haga clic para modificar el estilo de texto del patrón</a:t>
            </a:r>
          </a:p>
          <a:p>
            <a:pPr lvl="1" eaLnBrk="1" latinLnBrk="0" hangingPunct="1"/>
            <a:r>
              <a:rPr lang="en-US" smtClean="0"/>
              <a:t>Segundo nivel</a:t>
            </a:r>
          </a:p>
          <a:p>
            <a:pPr lvl="2" eaLnBrk="1" latinLnBrk="0" hangingPunct="1"/>
            <a:r>
              <a:rPr lang="en-US" smtClean="0"/>
              <a:t>Tercer nivel</a:t>
            </a:r>
          </a:p>
          <a:p>
            <a:pPr lvl="3" eaLnBrk="1" latinLnBrk="0" hangingPunct="1"/>
            <a:r>
              <a:rPr lang="en-US" smtClean="0"/>
              <a:t>Cuarto nivel</a:t>
            </a:r>
          </a:p>
          <a:p>
            <a:pPr lvl="4" eaLnBrk="1" latinLnBrk="0" hangingPunct="1"/>
            <a:r>
              <a:rPr lang="en-US" smtClean="0"/>
              <a:t>Quinto nivel</a:t>
            </a:r>
            <a:endParaRPr kumimoji="0"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F4CE-FC88-6345-96FA-06C55F5D8D1B}" type="datetimeFigureOut">
              <a:rPr lang="en-US" smtClean="0"/>
              <a:pPr/>
              <a:t>2/28/12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AF6D-DE75-4541-99E0-477B1DFA0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 para editar título</a:t>
            </a:r>
            <a:endParaRPr kumimoji="0"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Haga clic para modificar el estilo de texto del patrón</a:t>
            </a:r>
          </a:p>
          <a:p>
            <a:pPr lvl="1" eaLnBrk="1" latinLnBrk="0" hangingPunct="1"/>
            <a:r>
              <a:rPr lang="en-US" smtClean="0"/>
              <a:t>Segundo nivel</a:t>
            </a:r>
          </a:p>
          <a:p>
            <a:pPr lvl="2" eaLnBrk="1" latinLnBrk="0" hangingPunct="1"/>
            <a:r>
              <a:rPr lang="en-US" smtClean="0"/>
              <a:t>Tercer nivel</a:t>
            </a:r>
          </a:p>
          <a:p>
            <a:pPr lvl="3" eaLnBrk="1" latinLnBrk="0" hangingPunct="1"/>
            <a:r>
              <a:rPr lang="en-US" smtClean="0"/>
              <a:t>Cuarto nivel</a:t>
            </a:r>
          </a:p>
          <a:p>
            <a:pPr lvl="4" eaLnBrk="1" latinLnBrk="0" hangingPunct="1"/>
            <a:r>
              <a:rPr lang="en-US" smtClean="0"/>
              <a:t>Quinto nivel</a:t>
            </a:r>
            <a:endParaRPr kumimoji="0"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F4CE-FC88-6345-96FA-06C55F5D8D1B}" type="datetimeFigureOut">
              <a:rPr lang="en-US" smtClean="0"/>
              <a:pPr/>
              <a:t>2/28/12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AF6D-DE75-4541-99E0-477B1DFA0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 para editar título</a:t>
            </a:r>
            <a:endParaRPr kumimoji="0"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F4CE-FC88-6345-96FA-06C55F5D8D1B}" type="datetimeFigureOut">
              <a:rPr lang="en-US" smtClean="0"/>
              <a:pPr/>
              <a:t>2/28/12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AF6D-DE75-4541-99E0-477B1DFA08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Marcador de contenido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Haga clic para modificar el estilo de texto del patrón</a:t>
            </a:r>
          </a:p>
          <a:p>
            <a:pPr lvl="1" eaLnBrk="1" latinLnBrk="0" hangingPunct="1"/>
            <a:r>
              <a:rPr lang="en-US" smtClean="0"/>
              <a:t>Segundo nivel</a:t>
            </a:r>
          </a:p>
          <a:p>
            <a:pPr lvl="2" eaLnBrk="1" latinLnBrk="0" hangingPunct="1"/>
            <a:r>
              <a:rPr lang="en-US" smtClean="0"/>
              <a:t>Tercer nivel</a:t>
            </a:r>
          </a:p>
          <a:p>
            <a:pPr lvl="3" eaLnBrk="1" latinLnBrk="0" hangingPunct="1"/>
            <a:r>
              <a:rPr lang="en-US" smtClean="0"/>
              <a:t>Cuarto nivel</a:t>
            </a:r>
          </a:p>
          <a:p>
            <a:pPr lvl="4" eaLnBrk="1" latinLnBrk="0" hangingPunct="1"/>
            <a:r>
              <a:rPr lang="en-US" smtClean="0"/>
              <a:t>Quinto nivel</a:t>
            </a:r>
            <a:endParaRPr kumimoji="0"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ctángulo redondeado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 para editar título</a:t>
            </a:r>
            <a:endParaRPr kumimoji="0"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F4CE-FC88-6345-96FA-06C55F5D8D1B}" type="datetimeFigureOut">
              <a:rPr lang="en-US" smtClean="0"/>
              <a:pPr/>
              <a:t>2/28/12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ángulo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ángulo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ángulo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097AF6D-DE75-4541-99E0-477B1DFA0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 para editar título</a:t>
            </a:r>
            <a:endParaRPr kumimoji="0"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F4CE-FC88-6345-96FA-06C55F5D8D1B}" type="datetimeFigureOut">
              <a:rPr lang="en-US" smtClean="0"/>
              <a:pPr/>
              <a:t>2/28/12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AF6D-DE75-4541-99E0-477B1DFA08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Marcador de contenido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Haga clic para modificar el estilo de texto del patrón</a:t>
            </a:r>
          </a:p>
          <a:p>
            <a:pPr lvl="1" eaLnBrk="1" latinLnBrk="0" hangingPunct="1"/>
            <a:r>
              <a:rPr lang="en-US" smtClean="0"/>
              <a:t>Segundo nivel</a:t>
            </a:r>
          </a:p>
          <a:p>
            <a:pPr lvl="2" eaLnBrk="1" latinLnBrk="0" hangingPunct="1"/>
            <a:r>
              <a:rPr lang="en-US" smtClean="0"/>
              <a:t>Tercer nivel</a:t>
            </a:r>
          </a:p>
          <a:p>
            <a:pPr lvl="3" eaLnBrk="1" latinLnBrk="0" hangingPunct="1"/>
            <a:r>
              <a:rPr lang="en-US" smtClean="0"/>
              <a:t>Cuarto nivel</a:t>
            </a:r>
          </a:p>
          <a:p>
            <a:pPr lvl="4" eaLnBrk="1" latinLnBrk="0" hangingPunct="1"/>
            <a:r>
              <a:rPr lang="en-US" smtClean="0"/>
              <a:t>Quinto nivel</a:t>
            </a:r>
            <a:endParaRPr kumimoji="0" lang="en-US"/>
          </a:p>
        </p:txBody>
      </p:sp>
      <p:sp>
        <p:nvSpPr>
          <p:cNvPr id="11" name="Marcador de contenido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Haga clic para modificar el estilo de texto del patrón</a:t>
            </a:r>
          </a:p>
          <a:p>
            <a:pPr lvl="1" eaLnBrk="1" latinLnBrk="0" hangingPunct="1"/>
            <a:r>
              <a:rPr lang="en-US" smtClean="0"/>
              <a:t>Segundo nivel</a:t>
            </a:r>
          </a:p>
          <a:p>
            <a:pPr lvl="2" eaLnBrk="1" latinLnBrk="0" hangingPunct="1"/>
            <a:r>
              <a:rPr lang="en-US" smtClean="0"/>
              <a:t>Tercer nivel</a:t>
            </a:r>
          </a:p>
          <a:p>
            <a:pPr lvl="3" eaLnBrk="1" latinLnBrk="0" hangingPunct="1"/>
            <a:r>
              <a:rPr lang="en-US" smtClean="0"/>
              <a:t>Cuarto nivel</a:t>
            </a:r>
          </a:p>
          <a:p>
            <a:pPr lvl="4" eaLnBrk="1" latinLnBrk="0" hangingPunct="1"/>
            <a:r>
              <a:rPr lang="en-US" smtClean="0"/>
              <a:t>Quinto nivel</a:t>
            </a:r>
            <a:endParaRPr kumimoji="0"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 para editar título</a:t>
            </a:r>
            <a:endParaRPr kumimoji="0"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Haga clic para modificar el estilo de texto del patrón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Haga clic para modificar el estilo de texto del patrón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F4CE-FC88-6345-96FA-06C55F5D8D1B}" type="datetimeFigureOut">
              <a:rPr lang="en-US" smtClean="0"/>
              <a:pPr/>
              <a:t>2/28/12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AF6D-DE75-4541-99E0-477B1DFA08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Marcador de contenido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Haga clic para modificar el estilo de texto del patrón</a:t>
            </a:r>
          </a:p>
          <a:p>
            <a:pPr lvl="1" eaLnBrk="1" latinLnBrk="0" hangingPunct="1"/>
            <a:r>
              <a:rPr lang="en-US" smtClean="0"/>
              <a:t>Segundo nivel</a:t>
            </a:r>
          </a:p>
          <a:p>
            <a:pPr lvl="2" eaLnBrk="1" latinLnBrk="0" hangingPunct="1"/>
            <a:r>
              <a:rPr lang="en-US" smtClean="0"/>
              <a:t>Tercer nivel</a:t>
            </a:r>
          </a:p>
          <a:p>
            <a:pPr lvl="3" eaLnBrk="1" latinLnBrk="0" hangingPunct="1"/>
            <a:r>
              <a:rPr lang="en-US" smtClean="0"/>
              <a:t>Cuarto nivel</a:t>
            </a:r>
          </a:p>
          <a:p>
            <a:pPr lvl="4" eaLnBrk="1" latinLnBrk="0" hangingPunct="1"/>
            <a:r>
              <a:rPr lang="en-US" smtClean="0"/>
              <a:t>Quinto nivel</a:t>
            </a:r>
            <a:endParaRPr kumimoji="0" lang="en-US"/>
          </a:p>
        </p:txBody>
      </p:sp>
      <p:sp>
        <p:nvSpPr>
          <p:cNvPr id="13" name="Marcador de contenido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Haga clic para modificar el estilo de texto del patrón</a:t>
            </a:r>
          </a:p>
          <a:p>
            <a:pPr lvl="1" eaLnBrk="1" latinLnBrk="0" hangingPunct="1"/>
            <a:r>
              <a:rPr lang="en-US" smtClean="0"/>
              <a:t>Segundo nivel</a:t>
            </a:r>
          </a:p>
          <a:p>
            <a:pPr lvl="2" eaLnBrk="1" latinLnBrk="0" hangingPunct="1"/>
            <a:r>
              <a:rPr lang="en-US" smtClean="0"/>
              <a:t>Tercer nivel</a:t>
            </a:r>
          </a:p>
          <a:p>
            <a:pPr lvl="3" eaLnBrk="1" latinLnBrk="0" hangingPunct="1"/>
            <a:r>
              <a:rPr lang="en-US" smtClean="0"/>
              <a:t>Cuarto nivel</a:t>
            </a:r>
          </a:p>
          <a:p>
            <a:pPr lvl="4" eaLnBrk="1" latinLnBrk="0" hangingPunct="1"/>
            <a:r>
              <a:rPr lang="en-US" smtClean="0"/>
              <a:t>Quinto nivel</a:t>
            </a:r>
            <a:endParaRPr kumimoji="0"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 para editar título</a:t>
            </a:r>
            <a:endParaRPr kumimoji="0"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F4CE-FC88-6345-96FA-06C55F5D8D1B}" type="datetimeFigureOut">
              <a:rPr lang="en-US" smtClean="0"/>
              <a:pPr/>
              <a:t>2/28/12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AF6D-DE75-4541-99E0-477B1DFA0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F4CE-FC88-6345-96FA-06C55F5D8D1B}" type="datetimeFigureOut">
              <a:rPr lang="en-US" smtClean="0"/>
              <a:pPr/>
              <a:t>2/28/12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AF6D-DE75-4541-99E0-477B1DFA0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ctángulo redondeado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 para editar título</a:t>
            </a:r>
            <a:endParaRPr kumimoji="0"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F4CE-FC88-6345-96FA-06C55F5D8D1B}" type="datetimeFigureOut">
              <a:rPr lang="en-US" smtClean="0"/>
              <a:pPr/>
              <a:t>2/28/12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7AF6D-DE75-4541-99E0-477B1DFA08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Marcador de contenido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Haga clic para modificar el estilo de texto del patrón</a:t>
            </a:r>
          </a:p>
          <a:p>
            <a:pPr lvl="1" eaLnBrk="1" latinLnBrk="0" hangingPunct="1"/>
            <a:r>
              <a:rPr lang="en-US" smtClean="0"/>
              <a:t>Segundo nivel</a:t>
            </a:r>
          </a:p>
          <a:p>
            <a:pPr lvl="2" eaLnBrk="1" latinLnBrk="0" hangingPunct="1"/>
            <a:r>
              <a:rPr lang="en-US" smtClean="0"/>
              <a:t>Tercer nivel</a:t>
            </a:r>
          </a:p>
          <a:p>
            <a:pPr lvl="3" eaLnBrk="1" latinLnBrk="0" hangingPunct="1"/>
            <a:r>
              <a:rPr lang="en-US" smtClean="0"/>
              <a:t>Cuarto nivel</a:t>
            </a:r>
          </a:p>
          <a:p>
            <a:pPr lvl="4" eaLnBrk="1" latinLnBrk="0" hangingPunct="1"/>
            <a:r>
              <a:rPr lang="en-US" smtClean="0"/>
              <a:t>Quinto nivel</a:t>
            </a:r>
            <a:endParaRPr kumimoji="0"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 para editar título</a:t>
            </a:r>
            <a:endParaRPr kumimoji="0"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F4CE-FC88-6345-96FA-06C55F5D8D1B}" type="datetimeFigureOut">
              <a:rPr lang="en-US" smtClean="0"/>
              <a:pPr/>
              <a:t>2/28/12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097AF6D-DE75-4541-99E0-477B1DFA08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ángulo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ángulo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ángulo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Haga clic en el icono para agregar una imagen</a:t>
            </a:r>
            <a:endParaRPr kumimoji="0" lang="en-US" dirty="0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ctángulo redondeado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Marcador de título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 para editar título</a:t>
            </a:r>
            <a:endParaRPr kumimoji="0" lang="en-US"/>
          </a:p>
        </p:txBody>
      </p:sp>
      <p:sp>
        <p:nvSpPr>
          <p:cNvPr id="13" name="Marcador de texto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n-US" smtClean="0"/>
              <a:t>Segundo nivel</a:t>
            </a:r>
          </a:p>
          <a:p>
            <a:pPr lvl="2" eaLnBrk="1" latinLnBrk="0" hangingPunct="1"/>
            <a:r>
              <a:rPr kumimoji="0" lang="en-US" smtClean="0"/>
              <a:t>Tercer nivel</a:t>
            </a:r>
          </a:p>
          <a:p>
            <a:pPr lvl="3" eaLnBrk="1" latinLnBrk="0" hangingPunct="1"/>
            <a:r>
              <a:rPr kumimoji="0" lang="en-US" smtClean="0"/>
              <a:t>Cuarto nivel</a:t>
            </a:r>
          </a:p>
          <a:p>
            <a:pPr lvl="4" eaLnBrk="1" latinLnBrk="0" hangingPunct="1"/>
            <a:r>
              <a:rPr kumimoji="0" lang="en-US" smtClean="0"/>
              <a:t>Quinto nivel</a:t>
            </a:r>
            <a:endParaRPr kumimoji="0" lang="en-US"/>
          </a:p>
        </p:txBody>
      </p:sp>
      <p:sp>
        <p:nvSpPr>
          <p:cNvPr id="14" name="Marcador de fecha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BD0F4CE-FC88-6345-96FA-06C55F5D8D1B}" type="datetimeFigureOut">
              <a:rPr lang="en-US" smtClean="0"/>
              <a:pPr/>
              <a:t>2/28/12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Marcador de número de diapositiva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097AF6D-DE75-4541-99E0-477B1DFA08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outube-logo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86" y="3522133"/>
            <a:ext cx="6515100" cy="2378075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851" y="254000"/>
            <a:ext cx="5660921" cy="3167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11" y="3720541"/>
            <a:ext cx="6231937" cy="2970476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>
          <a:xfrm>
            <a:off x="7050808" y="254000"/>
            <a:ext cx="169333" cy="3167352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56041" y="600164"/>
            <a:ext cx="1608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halkboard"/>
                <a:cs typeface="Chalkboard"/>
              </a:rPr>
              <a:t>Selecciona</a:t>
            </a:r>
            <a:r>
              <a:rPr lang="en-US" dirty="0" smtClean="0">
                <a:latin typeface="Chalkboard"/>
                <a:cs typeface="Chalkboard"/>
              </a:rPr>
              <a:t> un </a:t>
            </a:r>
            <a:r>
              <a:rPr lang="en-US" dirty="0" err="1" smtClean="0">
                <a:latin typeface="Chalkboard"/>
                <a:cs typeface="Chalkboard"/>
              </a:rPr>
              <a:t>nombre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y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presiona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Siguiente</a:t>
            </a:r>
            <a:r>
              <a:rPr lang="en-US" dirty="0" smtClean="0">
                <a:latin typeface="Chalkboard"/>
                <a:cs typeface="Chalkboard"/>
              </a:rPr>
              <a:t>. 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50523" y="4045185"/>
            <a:ext cx="1214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halkboard"/>
                <a:cs typeface="Chalkboard"/>
              </a:rPr>
              <a:t>Entra</a:t>
            </a:r>
            <a:r>
              <a:rPr lang="en-US" dirty="0" smtClean="0">
                <a:latin typeface="Chalkboard"/>
                <a:cs typeface="Chalkboard"/>
              </a:rPr>
              <a:t> a </a:t>
            </a:r>
            <a:r>
              <a:rPr lang="en-US" dirty="0" err="1" smtClean="0">
                <a:latin typeface="Chalkboard"/>
                <a:cs typeface="Chalkboard"/>
              </a:rPr>
              <a:t>tu</a:t>
            </a:r>
            <a:r>
              <a:rPr lang="en-US" dirty="0" smtClean="0">
                <a:latin typeface="Chalkboard"/>
                <a:cs typeface="Chalkboard"/>
              </a:rPr>
              <a:t> canal</a:t>
            </a:r>
            <a:endParaRPr lang="en-US" dirty="0">
              <a:latin typeface="Chalkboard"/>
              <a:cs typeface="Chalkboard"/>
            </a:endParaRPr>
          </a:p>
        </p:txBody>
      </p:sp>
      <p:cxnSp>
        <p:nvCxnSpPr>
          <p:cNvPr id="16" name="Curved Connector 15"/>
          <p:cNvCxnSpPr/>
          <p:nvPr/>
        </p:nvCxnSpPr>
        <p:spPr>
          <a:xfrm rot="10800000">
            <a:off x="7220142" y="3939878"/>
            <a:ext cx="630381" cy="324644"/>
          </a:xfrm>
          <a:prstGeom prst="curvedConnector3">
            <a:avLst>
              <a:gd name="adj1" fmla="val 50000"/>
            </a:avLst>
          </a:prstGeom>
          <a:ln w="317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lipse 9"/>
          <p:cNvSpPr/>
          <p:nvPr/>
        </p:nvSpPr>
        <p:spPr>
          <a:xfrm flipV="1">
            <a:off x="6568710" y="3720540"/>
            <a:ext cx="562105" cy="3246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6" y="153192"/>
            <a:ext cx="5344818" cy="467797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4712346" y="752592"/>
            <a:ext cx="707639" cy="338667"/>
          </a:xfrm>
          <a:custGeom>
            <a:avLst/>
            <a:gdLst>
              <a:gd name="connsiteX0" fmla="*/ 508765 w 707639"/>
              <a:gd name="connsiteY0" fmla="*/ 11390 h 481761"/>
              <a:gd name="connsiteX1" fmla="*/ 170098 w 707639"/>
              <a:gd name="connsiteY1" fmla="*/ 20798 h 481761"/>
              <a:gd name="connsiteX2" fmla="*/ 141876 w 707639"/>
              <a:gd name="connsiteY2" fmla="*/ 30205 h 481761"/>
              <a:gd name="connsiteX3" fmla="*/ 113654 w 707639"/>
              <a:gd name="connsiteY3" fmla="*/ 49020 h 481761"/>
              <a:gd name="connsiteX4" fmla="*/ 85432 w 707639"/>
              <a:gd name="connsiteY4" fmla="*/ 77242 h 481761"/>
              <a:gd name="connsiteX5" fmla="*/ 28987 w 707639"/>
              <a:gd name="connsiteY5" fmla="*/ 133687 h 481761"/>
              <a:gd name="connsiteX6" fmla="*/ 19580 w 707639"/>
              <a:gd name="connsiteY6" fmla="*/ 303020 h 481761"/>
              <a:gd name="connsiteX7" fmla="*/ 28987 w 707639"/>
              <a:gd name="connsiteY7" fmla="*/ 350057 h 481761"/>
              <a:gd name="connsiteX8" fmla="*/ 66617 w 707639"/>
              <a:gd name="connsiteY8" fmla="*/ 415909 h 481761"/>
              <a:gd name="connsiteX9" fmla="*/ 94839 w 707639"/>
              <a:gd name="connsiteY9" fmla="*/ 425316 h 481761"/>
              <a:gd name="connsiteX10" fmla="*/ 170098 w 707639"/>
              <a:gd name="connsiteY10" fmla="*/ 444131 h 481761"/>
              <a:gd name="connsiteX11" fmla="*/ 198321 w 707639"/>
              <a:gd name="connsiteY11" fmla="*/ 453538 h 481761"/>
              <a:gd name="connsiteX12" fmla="*/ 273580 w 707639"/>
              <a:gd name="connsiteY12" fmla="*/ 472353 h 481761"/>
              <a:gd name="connsiteX13" fmla="*/ 301802 w 707639"/>
              <a:gd name="connsiteY13" fmla="*/ 481761 h 481761"/>
              <a:gd name="connsiteX14" fmla="*/ 518173 w 707639"/>
              <a:gd name="connsiteY14" fmla="*/ 472353 h 481761"/>
              <a:gd name="connsiteX15" fmla="*/ 565210 w 707639"/>
              <a:gd name="connsiteY15" fmla="*/ 462946 h 481761"/>
              <a:gd name="connsiteX16" fmla="*/ 621654 w 707639"/>
              <a:gd name="connsiteY16" fmla="*/ 444131 h 481761"/>
              <a:gd name="connsiteX17" fmla="*/ 668691 w 707639"/>
              <a:gd name="connsiteY17" fmla="*/ 387687 h 481761"/>
              <a:gd name="connsiteX18" fmla="*/ 696913 w 707639"/>
              <a:gd name="connsiteY18" fmla="*/ 331242 h 481761"/>
              <a:gd name="connsiteX19" fmla="*/ 678098 w 707639"/>
              <a:gd name="connsiteY19" fmla="*/ 161909 h 481761"/>
              <a:gd name="connsiteX20" fmla="*/ 659284 w 707639"/>
              <a:gd name="connsiteY20" fmla="*/ 105464 h 481761"/>
              <a:gd name="connsiteX21" fmla="*/ 574617 w 707639"/>
              <a:gd name="connsiteY21" fmla="*/ 39612 h 481761"/>
              <a:gd name="connsiteX22" fmla="*/ 546395 w 707639"/>
              <a:gd name="connsiteY22" fmla="*/ 20798 h 481761"/>
              <a:gd name="connsiteX23" fmla="*/ 508765 w 707639"/>
              <a:gd name="connsiteY23" fmla="*/ 11390 h 48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07639" h="481761">
                <a:moveTo>
                  <a:pt x="508765" y="11390"/>
                </a:moveTo>
                <a:cubicBezTo>
                  <a:pt x="446049" y="11390"/>
                  <a:pt x="282882" y="15014"/>
                  <a:pt x="170098" y="20798"/>
                </a:cubicBezTo>
                <a:cubicBezTo>
                  <a:pt x="160195" y="21306"/>
                  <a:pt x="150745" y="25770"/>
                  <a:pt x="141876" y="30205"/>
                </a:cubicBezTo>
                <a:cubicBezTo>
                  <a:pt x="131763" y="35261"/>
                  <a:pt x="122340" y="41782"/>
                  <a:pt x="113654" y="49020"/>
                </a:cubicBezTo>
                <a:cubicBezTo>
                  <a:pt x="103434" y="57537"/>
                  <a:pt x="95652" y="68725"/>
                  <a:pt x="85432" y="77242"/>
                </a:cubicBezTo>
                <a:cubicBezTo>
                  <a:pt x="30408" y="123096"/>
                  <a:pt x="83071" y="61577"/>
                  <a:pt x="28987" y="133687"/>
                </a:cubicBezTo>
                <a:cubicBezTo>
                  <a:pt x="0" y="220652"/>
                  <a:pt x="5162" y="180460"/>
                  <a:pt x="19580" y="303020"/>
                </a:cubicBezTo>
                <a:cubicBezTo>
                  <a:pt x="21448" y="318900"/>
                  <a:pt x="25109" y="334545"/>
                  <a:pt x="28987" y="350057"/>
                </a:cubicBezTo>
                <a:cubicBezTo>
                  <a:pt x="35403" y="375722"/>
                  <a:pt x="45016" y="397908"/>
                  <a:pt x="66617" y="415909"/>
                </a:cubicBezTo>
                <a:cubicBezTo>
                  <a:pt x="74235" y="422257"/>
                  <a:pt x="85272" y="422707"/>
                  <a:pt x="94839" y="425316"/>
                </a:cubicBezTo>
                <a:cubicBezTo>
                  <a:pt x="119786" y="432120"/>
                  <a:pt x="145566" y="435954"/>
                  <a:pt x="170098" y="444131"/>
                </a:cubicBezTo>
                <a:cubicBezTo>
                  <a:pt x="179506" y="447267"/>
                  <a:pt x="188754" y="450929"/>
                  <a:pt x="198321" y="453538"/>
                </a:cubicBezTo>
                <a:cubicBezTo>
                  <a:pt x="223268" y="460342"/>
                  <a:pt x="249049" y="464175"/>
                  <a:pt x="273580" y="472353"/>
                </a:cubicBezTo>
                <a:lnTo>
                  <a:pt x="301802" y="481761"/>
                </a:lnTo>
                <a:cubicBezTo>
                  <a:pt x="373926" y="478625"/>
                  <a:pt x="446165" y="477496"/>
                  <a:pt x="518173" y="472353"/>
                </a:cubicBezTo>
                <a:cubicBezTo>
                  <a:pt x="534122" y="471214"/>
                  <a:pt x="549784" y="467153"/>
                  <a:pt x="565210" y="462946"/>
                </a:cubicBezTo>
                <a:cubicBezTo>
                  <a:pt x="584344" y="457728"/>
                  <a:pt x="621654" y="444131"/>
                  <a:pt x="621654" y="444131"/>
                </a:cubicBezTo>
                <a:cubicBezTo>
                  <a:pt x="642458" y="423327"/>
                  <a:pt x="655595" y="413880"/>
                  <a:pt x="668691" y="387687"/>
                </a:cubicBezTo>
                <a:cubicBezTo>
                  <a:pt x="707639" y="309790"/>
                  <a:pt x="642993" y="412121"/>
                  <a:pt x="696913" y="331242"/>
                </a:cubicBezTo>
                <a:cubicBezTo>
                  <a:pt x="690855" y="246433"/>
                  <a:pt x="696927" y="224673"/>
                  <a:pt x="678098" y="161909"/>
                </a:cubicBezTo>
                <a:cubicBezTo>
                  <a:pt x="672399" y="142913"/>
                  <a:pt x="673308" y="119488"/>
                  <a:pt x="659284" y="105464"/>
                </a:cubicBezTo>
                <a:cubicBezTo>
                  <a:pt x="615073" y="61254"/>
                  <a:pt x="642128" y="84620"/>
                  <a:pt x="574617" y="39612"/>
                </a:cubicBezTo>
                <a:cubicBezTo>
                  <a:pt x="565210" y="33341"/>
                  <a:pt x="557121" y="24373"/>
                  <a:pt x="546395" y="20798"/>
                </a:cubicBezTo>
                <a:cubicBezTo>
                  <a:pt x="484000" y="0"/>
                  <a:pt x="571481" y="11390"/>
                  <a:pt x="508765" y="11390"/>
                </a:cubicBezTo>
                <a:close/>
              </a:path>
            </a:pathLst>
          </a:cu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r="3014" b="24111"/>
          <a:stretch>
            <a:fillRect/>
          </a:stretch>
        </p:blipFill>
        <p:spPr>
          <a:xfrm>
            <a:off x="3405729" y="2323508"/>
            <a:ext cx="5346371" cy="4111159"/>
          </a:xfrm>
          <a:prstGeom prst="rect">
            <a:avLst/>
          </a:prstGeom>
        </p:spPr>
      </p:pic>
      <p:cxnSp>
        <p:nvCxnSpPr>
          <p:cNvPr id="12" name="Curved Connector 11"/>
          <p:cNvCxnSpPr>
            <a:endCxn id="9" idx="0"/>
          </p:cNvCxnSpPr>
          <p:nvPr/>
        </p:nvCxnSpPr>
        <p:spPr>
          <a:xfrm rot="16200000" flipH="1">
            <a:off x="5133325" y="1377918"/>
            <a:ext cx="1232250" cy="65893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4245" y="4996907"/>
            <a:ext cx="2530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halkboard"/>
                <a:cs typeface="Chalkboard"/>
              </a:rPr>
              <a:t>Después</a:t>
            </a:r>
            <a:r>
              <a:rPr lang="en-US" dirty="0" smtClean="0">
                <a:latin typeface="Chalkboard"/>
                <a:cs typeface="Chalkboard"/>
              </a:rPr>
              <a:t> de </a:t>
            </a:r>
            <a:r>
              <a:rPr lang="en-US" dirty="0" err="1" smtClean="0">
                <a:latin typeface="Chalkboard"/>
                <a:cs typeface="Chalkboard"/>
              </a:rPr>
              <a:t>editar</a:t>
            </a:r>
            <a:r>
              <a:rPr lang="en-US" dirty="0" smtClean="0">
                <a:latin typeface="Chalkboard"/>
                <a:cs typeface="Chalkboard"/>
              </a:rPr>
              <a:t> el canal se </a:t>
            </a:r>
            <a:r>
              <a:rPr lang="en-US" dirty="0" err="1" smtClean="0">
                <a:latin typeface="Chalkboard"/>
                <a:cs typeface="Chalkboard"/>
              </a:rPr>
              <a:t>finaliza</a:t>
            </a:r>
            <a:r>
              <a:rPr lang="en-US" dirty="0" smtClean="0">
                <a:latin typeface="Chalkboard"/>
                <a:cs typeface="Chalkboard"/>
              </a:rPr>
              <a:t> la </a:t>
            </a:r>
            <a:r>
              <a:rPr lang="en-US" dirty="0" err="1" smtClean="0">
                <a:latin typeface="Chalkboard"/>
                <a:cs typeface="Chalkboard"/>
              </a:rPr>
              <a:t>edición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para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personalizarlo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8044461" y="2627957"/>
            <a:ext cx="707639" cy="338667"/>
          </a:xfrm>
          <a:custGeom>
            <a:avLst/>
            <a:gdLst>
              <a:gd name="connsiteX0" fmla="*/ 508765 w 707639"/>
              <a:gd name="connsiteY0" fmla="*/ 11390 h 481761"/>
              <a:gd name="connsiteX1" fmla="*/ 170098 w 707639"/>
              <a:gd name="connsiteY1" fmla="*/ 20798 h 481761"/>
              <a:gd name="connsiteX2" fmla="*/ 141876 w 707639"/>
              <a:gd name="connsiteY2" fmla="*/ 30205 h 481761"/>
              <a:gd name="connsiteX3" fmla="*/ 113654 w 707639"/>
              <a:gd name="connsiteY3" fmla="*/ 49020 h 481761"/>
              <a:gd name="connsiteX4" fmla="*/ 85432 w 707639"/>
              <a:gd name="connsiteY4" fmla="*/ 77242 h 481761"/>
              <a:gd name="connsiteX5" fmla="*/ 28987 w 707639"/>
              <a:gd name="connsiteY5" fmla="*/ 133687 h 481761"/>
              <a:gd name="connsiteX6" fmla="*/ 19580 w 707639"/>
              <a:gd name="connsiteY6" fmla="*/ 303020 h 481761"/>
              <a:gd name="connsiteX7" fmla="*/ 28987 w 707639"/>
              <a:gd name="connsiteY7" fmla="*/ 350057 h 481761"/>
              <a:gd name="connsiteX8" fmla="*/ 66617 w 707639"/>
              <a:gd name="connsiteY8" fmla="*/ 415909 h 481761"/>
              <a:gd name="connsiteX9" fmla="*/ 94839 w 707639"/>
              <a:gd name="connsiteY9" fmla="*/ 425316 h 481761"/>
              <a:gd name="connsiteX10" fmla="*/ 170098 w 707639"/>
              <a:gd name="connsiteY10" fmla="*/ 444131 h 481761"/>
              <a:gd name="connsiteX11" fmla="*/ 198321 w 707639"/>
              <a:gd name="connsiteY11" fmla="*/ 453538 h 481761"/>
              <a:gd name="connsiteX12" fmla="*/ 273580 w 707639"/>
              <a:gd name="connsiteY12" fmla="*/ 472353 h 481761"/>
              <a:gd name="connsiteX13" fmla="*/ 301802 w 707639"/>
              <a:gd name="connsiteY13" fmla="*/ 481761 h 481761"/>
              <a:gd name="connsiteX14" fmla="*/ 518173 w 707639"/>
              <a:gd name="connsiteY14" fmla="*/ 472353 h 481761"/>
              <a:gd name="connsiteX15" fmla="*/ 565210 w 707639"/>
              <a:gd name="connsiteY15" fmla="*/ 462946 h 481761"/>
              <a:gd name="connsiteX16" fmla="*/ 621654 w 707639"/>
              <a:gd name="connsiteY16" fmla="*/ 444131 h 481761"/>
              <a:gd name="connsiteX17" fmla="*/ 668691 w 707639"/>
              <a:gd name="connsiteY17" fmla="*/ 387687 h 481761"/>
              <a:gd name="connsiteX18" fmla="*/ 696913 w 707639"/>
              <a:gd name="connsiteY18" fmla="*/ 331242 h 481761"/>
              <a:gd name="connsiteX19" fmla="*/ 678098 w 707639"/>
              <a:gd name="connsiteY19" fmla="*/ 161909 h 481761"/>
              <a:gd name="connsiteX20" fmla="*/ 659284 w 707639"/>
              <a:gd name="connsiteY20" fmla="*/ 105464 h 481761"/>
              <a:gd name="connsiteX21" fmla="*/ 574617 w 707639"/>
              <a:gd name="connsiteY21" fmla="*/ 39612 h 481761"/>
              <a:gd name="connsiteX22" fmla="*/ 546395 w 707639"/>
              <a:gd name="connsiteY22" fmla="*/ 20798 h 481761"/>
              <a:gd name="connsiteX23" fmla="*/ 508765 w 707639"/>
              <a:gd name="connsiteY23" fmla="*/ 11390 h 48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07639" h="481761">
                <a:moveTo>
                  <a:pt x="508765" y="11390"/>
                </a:moveTo>
                <a:cubicBezTo>
                  <a:pt x="446049" y="11390"/>
                  <a:pt x="282882" y="15014"/>
                  <a:pt x="170098" y="20798"/>
                </a:cubicBezTo>
                <a:cubicBezTo>
                  <a:pt x="160195" y="21306"/>
                  <a:pt x="150745" y="25770"/>
                  <a:pt x="141876" y="30205"/>
                </a:cubicBezTo>
                <a:cubicBezTo>
                  <a:pt x="131763" y="35261"/>
                  <a:pt x="122340" y="41782"/>
                  <a:pt x="113654" y="49020"/>
                </a:cubicBezTo>
                <a:cubicBezTo>
                  <a:pt x="103434" y="57537"/>
                  <a:pt x="95652" y="68725"/>
                  <a:pt x="85432" y="77242"/>
                </a:cubicBezTo>
                <a:cubicBezTo>
                  <a:pt x="30408" y="123096"/>
                  <a:pt x="83071" y="61577"/>
                  <a:pt x="28987" y="133687"/>
                </a:cubicBezTo>
                <a:cubicBezTo>
                  <a:pt x="0" y="220652"/>
                  <a:pt x="5162" y="180460"/>
                  <a:pt x="19580" y="303020"/>
                </a:cubicBezTo>
                <a:cubicBezTo>
                  <a:pt x="21448" y="318900"/>
                  <a:pt x="25109" y="334545"/>
                  <a:pt x="28987" y="350057"/>
                </a:cubicBezTo>
                <a:cubicBezTo>
                  <a:pt x="35403" y="375722"/>
                  <a:pt x="45016" y="397908"/>
                  <a:pt x="66617" y="415909"/>
                </a:cubicBezTo>
                <a:cubicBezTo>
                  <a:pt x="74235" y="422257"/>
                  <a:pt x="85272" y="422707"/>
                  <a:pt x="94839" y="425316"/>
                </a:cubicBezTo>
                <a:cubicBezTo>
                  <a:pt x="119786" y="432120"/>
                  <a:pt x="145566" y="435954"/>
                  <a:pt x="170098" y="444131"/>
                </a:cubicBezTo>
                <a:cubicBezTo>
                  <a:pt x="179506" y="447267"/>
                  <a:pt x="188754" y="450929"/>
                  <a:pt x="198321" y="453538"/>
                </a:cubicBezTo>
                <a:cubicBezTo>
                  <a:pt x="223268" y="460342"/>
                  <a:pt x="249049" y="464175"/>
                  <a:pt x="273580" y="472353"/>
                </a:cubicBezTo>
                <a:lnTo>
                  <a:pt x="301802" y="481761"/>
                </a:lnTo>
                <a:cubicBezTo>
                  <a:pt x="373926" y="478625"/>
                  <a:pt x="446165" y="477496"/>
                  <a:pt x="518173" y="472353"/>
                </a:cubicBezTo>
                <a:cubicBezTo>
                  <a:pt x="534122" y="471214"/>
                  <a:pt x="549784" y="467153"/>
                  <a:pt x="565210" y="462946"/>
                </a:cubicBezTo>
                <a:cubicBezTo>
                  <a:pt x="584344" y="457728"/>
                  <a:pt x="621654" y="444131"/>
                  <a:pt x="621654" y="444131"/>
                </a:cubicBezTo>
                <a:cubicBezTo>
                  <a:pt x="642458" y="423327"/>
                  <a:pt x="655595" y="413880"/>
                  <a:pt x="668691" y="387687"/>
                </a:cubicBezTo>
                <a:cubicBezTo>
                  <a:pt x="707639" y="309790"/>
                  <a:pt x="642993" y="412121"/>
                  <a:pt x="696913" y="331242"/>
                </a:cubicBezTo>
                <a:cubicBezTo>
                  <a:pt x="690855" y="246433"/>
                  <a:pt x="696927" y="224673"/>
                  <a:pt x="678098" y="161909"/>
                </a:cubicBezTo>
                <a:cubicBezTo>
                  <a:pt x="672399" y="142913"/>
                  <a:pt x="673308" y="119488"/>
                  <a:pt x="659284" y="105464"/>
                </a:cubicBezTo>
                <a:cubicBezTo>
                  <a:pt x="615073" y="61254"/>
                  <a:pt x="642128" y="84620"/>
                  <a:pt x="574617" y="39612"/>
                </a:cubicBezTo>
                <a:cubicBezTo>
                  <a:pt x="565210" y="33341"/>
                  <a:pt x="557121" y="24373"/>
                  <a:pt x="546395" y="20798"/>
                </a:cubicBezTo>
                <a:cubicBezTo>
                  <a:pt x="484000" y="0"/>
                  <a:pt x="571481" y="11390"/>
                  <a:pt x="508765" y="11390"/>
                </a:cubicBezTo>
                <a:close/>
              </a:path>
            </a:pathLst>
          </a:cu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60" y="380099"/>
            <a:ext cx="5498961" cy="61302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03456" y="863600"/>
            <a:ext cx="2234144" cy="7017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1. </a:t>
            </a:r>
            <a:r>
              <a:rPr lang="en-US" dirty="0" err="1" smtClean="0">
                <a:latin typeface="Chalkboard"/>
                <a:cs typeface="Chalkboard"/>
              </a:rPr>
              <a:t>Hacer</a:t>
            </a:r>
            <a:r>
              <a:rPr lang="en-US" dirty="0" smtClean="0">
                <a:latin typeface="Chalkboard"/>
                <a:cs typeface="Chalkboard"/>
              </a:rPr>
              <a:t> un </a:t>
            </a:r>
            <a:r>
              <a:rPr lang="en-US" dirty="0" err="1" smtClean="0">
                <a:latin typeface="Chalkboard"/>
                <a:cs typeface="Chalkboard"/>
              </a:rPr>
              <a:t>boletín</a:t>
            </a:r>
            <a:r>
              <a:rPr lang="en-US" dirty="0" smtClean="0">
                <a:latin typeface="Chalkboard"/>
                <a:cs typeface="Chalkboard"/>
              </a:rPr>
              <a:t> de </a:t>
            </a:r>
            <a:r>
              <a:rPr lang="en-US" dirty="0" err="1" smtClean="0">
                <a:latin typeface="Chalkboard"/>
                <a:cs typeface="Chalkboard"/>
              </a:rPr>
              <a:t>publicaciones</a:t>
            </a:r>
            <a:endParaRPr lang="en-US" dirty="0" smtClean="0">
              <a:latin typeface="Chalkboard"/>
              <a:cs typeface="Chalkboard"/>
            </a:endParaRPr>
          </a:p>
          <a:p>
            <a:endParaRPr lang="en-US" dirty="0" smtClean="0">
              <a:latin typeface="Chalkboard"/>
              <a:cs typeface="Chalkboard"/>
            </a:endParaRPr>
          </a:p>
          <a:p>
            <a:endParaRPr lang="en-US" dirty="0" smtClean="0">
              <a:latin typeface="Chalkboard"/>
              <a:cs typeface="Chalkboard"/>
            </a:endParaRPr>
          </a:p>
          <a:p>
            <a:r>
              <a:rPr lang="en-US" dirty="0" smtClean="0">
                <a:latin typeface="Chalkboard"/>
                <a:cs typeface="Chalkboard"/>
              </a:rPr>
              <a:t>2. </a:t>
            </a:r>
            <a:r>
              <a:rPr lang="en-US" dirty="0" err="1" smtClean="0">
                <a:latin typeface="Chalkboard"/>
                <a:cs typeface="Chalkboard"/>
              </a:rPr>
              <a:t>Ajustes</a:t>
            </a:r>
            <a:r>
              <a:rPr lang="en-US" dirty="0" smtClean="0">
                <a:latin typeface="Chalkboard"/>
                <a:cs typeface="Chalkboard"/>
              </a:rPr>
              <a:t> </a:t>
            </a:r>
          </a:p>
          <a:p>
            <a:endParaRPr lang="en-US" dirty="0" smtClean="0">
              <a:latin typeface="Chalkboard"/>
              <a:cs typeface="Chalkboard"/>
            </a:endParaRPr>
          </a:p>
          <a:p>
            <a:endParaRPr lang="en-US" dirty="0" smtClean="0">
              <a:latin typeface="Chalkboard"/>
              <a:cs typeface="Chalkboard"/>
            </a:endParaRPr>
          </a:p>
          <a:p>
            <a:r>
              <a:rPr lang="en-US" dirty="0" smtClean="0">
                <a:latin typeface="Chalkboard"/>
                <a:cs typeface="Chalkboard"/>
              </a:rPr>
              <a:t>3. </a:t>
            </a:r>
            <a:r>
              <a:rPr lang="en-US" dirty="0" err="1" smtClean="0">
                <a:latin typeface="Chalkboard"/>
                <a:cs typeface="Chalkboard"/>
              </a:rPr>
              <a:t>Selección</a:t>
            </a:r>
            <a:r>
              <a:rPr lang="en-US" dirty="0" smtClean="0">
                <a:latin typeface="Chalkboard"/>
                <a:cs typeface="Chalkboard"/>
              </a:rPr>
              <a:t> de </a:t>
            </a:r>
            <a:r>
              <a:rPr lang="en-US" dirty="0" err="1" smtClean="0">
                <a:latin typeface="Chalkboard"/>
                <a:cs typeface="Chalkboard"/>
              </a:rPr>
              <a:t>temas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y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plantillas</a:t>
            </a:r>
            <a:endParaRPr lang="en-US" dirty="0" smtClean="0">
              <a:latin typeface="Chalkboard"/>
              <a:cs typeface="Chalkboard"/>
            </a:endParaRPr>
          </a:p>
          <a:p>
            <a:endParaRPr lang="en-US" dirty="0" smtClean="0">
              <a:latin typeface="Chalkboard"/>
              <a:cs typeface="Chalkboard"/>
            </a:endParaRPr>
          </a:p>
          <a:p>
            <a:endParaRPr lang="en-US" dirty="0" smtClean="0">
              <a:latin typeface="Chalkboard"/>
              <a:cs typeface="Chalkboard"/>
            </a:endParaRPr>
          </a:p>
          <a:p>
            <a:r>
              <a:rPr lang="en-US" dirty="0" smtClean="0">
                <a:latin typeface="Chalkboard"/>
                <a:cs typeface="Chalkboard"/>
              </a:rPr>
              <a:t>4. </a:t>
            </a:r>
            <a:r>
              <a:rPr lang="en-US" dirty="0" err="1" smtClean="0">
                <a:latin typeface="Chalkboard"/>
                <a:cs typeface="Chalkboard"/>
              </a:rPr>
              <a:t>Agregar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o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quitar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modulos</a:t>
            </a:r>
            <a:r>
              <a:rPr lang="en-US" dirty="0" smtClean="0">
                <a:latin typeface="Chalkboard"/>
                <a:cs typeface="Chalkboard"/>
              </a:rPr>
              <a:t> </a:t>
            </a:r>
          </a:p>
          <a:p>
            <a:endParaRPr lang="en-US" dirty="0" smtClean="0">
              <a:latin typeface="Chalkboard"/>
              <a:cs typeface="Chalkboard"/>
            </a:endParaRPr>
          </a:p>
          <a:p>
            <a:endParaRPr lang="en-US" dirty="0" smtClean="0">
              <a:latin typeface="Chalkboard"/>
              <a:cs typeface="Chalkboard"/>
            </a:endParaRPr>
          </a:p>
          <a:p>
            <a:r>
              <a:rPr lang="en-US" dirty="0" smtClean="0">
                <a:latin typeface="Chalkboard"/>
                <a:cs typeface="Chalkboard"/>
              </a:rPr>
              <a:t>5. Videos </a:t>
            </a:r>
            <a:r>
              <a:rPr lang="en-US" dirty="0" err="1" smtClean="0">
                <a:latin typeface="Chalkboard"/>
                <a:cs typeface="Chalkboard"/>
              </a:rPr>
              <a:t>y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lista</a:t>
            </a:r>
            <a:r>
              <a:rPr lang="en-US" dirty="0" smtClean="0">
                <a:latin typeface="Chalkboard"/>
                <a:cs typeface="Chalkboard"/>
              </a:rPr>
              <a:t> de </a:t>
            </a:r>
            <a:r>
              <a:rPr lang="en-US" dirty="0" err="1" smtClean="0">
                <a:latin typeface="Chalkboard"/>
                <a:cs typeface="Chalkboard"/>
              </a:rPr>
              <a:t>reproducción</a:t>
            </a:r>
            <a:r>
              <a:rPr lang="en-US" dirty="0" smtClean="0">
                <a:latin typeface="Chalkboard"/>
                <a:cs typeface="Chalkboard"/>
              </a:rPr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Left Brace 10"/>
          <p:cNvSpPr/>
          <p:nvPr/>
        </p:nvSpPr>
        <p:spPr>
          <a:xfrm>
            <a:off x="5739821" y="602595"/>
            <a:ext cx="727473" cy="5275029"/>
          </a:xfrm>
          <a:prstGeom prst="leftBrace">
            <a:avLst>
              <a:gd name="adj1" fmla="val 8333"/>
              <a:gd name="adj2" fmla="val 1879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6641" y="1422400"/>
            <a:ext cx="408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1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9653" y="1422400"/>
            <a:ext cx="408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2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57966" y="1422400"/>
            <a:ext cx="408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3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0330" y="1422400"/>
            <a:ext cx="408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4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01891" y="1422400"/>
            <a:ext cx="408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/>
                <a:cs typeface="Arial Black"/>
              </a:rPr>
              <a:t>5</a:t>
            </a:r>
            <a:endParaRPr lang="en-US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7" name="Cerrar llave 16"/>
          <p:cNvSpPr/>
          <p:nvPr/>
        </p:nvSpPr>
        <p:spPr>
          <a:xfrm rot="5400000">
            <a:off x="534725" y="1082456"/>
            <a:ext cx="212807" cy="63544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Cerrar llave 17"/>
          <p:cNvSpPr/>
          <p:nvPr/>
        </p:nvSpPr>
        <p:spPr>
          <a:xfrm rot="5400000">
            <a:off x="1170165" y="1082456"/>
            <a:ext cx="212807" cy="63544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Cerrar llave 18"/>
          <p:cNvSpPr/>
          <p:nvPr/>
        </p:nvSpPr>
        <p:spPr>
          <a:xfrm rot="5400000">
            <a:off x="1830905" y="1057158"/>
            <a:ext cx="212806" cy="686039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Cerrar llave 19"/>
          <p:cNvSpPr/>
          <p:nvPr/>
        </p:nvSpPr>
        <p:spPr>
          <a:xfrm rot="5400000">
            <a:off x="2377957" y="1196145"/>
            <a:ext cx="212806" cy="408061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Cerrar llave 20"/>
          <p:cNvSpPr/>
          <p:nvPr/>
        </p:nvSpPr>
        <p:spPr>
          <a:xfrm rot="5400000">
            <a:off x="3139618" y="842550"/>
            <a:ext cx="212806" cy="1115257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b="21086"/>
          <a:stretch>
            <a:fillRect/>
          </a:stretch>
        </p:blipFill>
        <p:spPr>
          <a:xfrm>
            <a:off x="2543201" y="1262976"/>
            <a:ext cx="6112136" cy="5307157"/>
          </a:xfrm>
          <a:prstGeom prst="rect">
            <a:avLst/>
          </a:prstGeom>
          <a:effectLst>
            <a:glow rad="152400">
              <a:schemeClr val="bg1">
                <a:lumMod val="65000"/>
                <a:alpha val="75000"/>
              </a:schemeClr>
            </a:glow>
          </a:effectLst>
        </p:spPr>
      </p:pic>
      <p:sp>
        <p:nvSpPr>
          <p:cNvPr id="7" name="Right Arrow 6"/>
          <p:cNvSpPr/>
          <p:nvPr/>
        </p:nvSpPr>
        <p:spPr>
          <a:xfrm rot="997337">
            <a:off x="4195808" y="910439"/>
            <a:ext cx="2235211" cy="235537"/>
          </a:xfrm>
          <a:prstGeom prst="rightArrow">
            <a:avLst/>
          </a:prstGeom>
          <a:solidFill>
            <a:srgbClr val="FF0000"/>
          </a:solidFill>
          <a:ln w="349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9219" y="514697"/>
            <a:ext cx="3449603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Chalkboard"/>
                <a:cs typeface="Chalkboard"/>
              </a:rPr>
              <a:t>Presiona</a:t>
            </a:r>
            <a:r>
              <a:rPr lang="en-US" sz="1600" dirty="0" smtClean="0">
                <a:latin typeface="Chalkboard"/>
                <a:cs typeface="Chalkboard"/>
              </a:rPr>
              <a:t> </a:t>
            </a:r>
            <a:r>
              <a:rPr lang="en-US" sz="1600" dirty="0" err="1" smtClean="0">
                <a:latin typeface="Chalkboard"/>
                <a:cs typeface="Chalkboard"/>
              </a:rPr>
              <a:t>para</a:t>
            </a:r>
            <a:r>
              <a:rPr lang="en-US" sz="1600" dirty="0" smtClean="0">
                <a:latin typeface="Chalkboard"/>
                <a:cs typeface="Chalkboard"/>
              </a:rPr>
              <a:t> </a:t>
            </a:r>
            <a:r>
              <a:rPr lang="en-US" sz="1600" dirty="0" err="1" smtClean="0">
                <a:latin typeface="Chalkboard"/>
                <a:cs typeface="Chalkboard"/>
              </a:rPr>
              <a:t>subir</a:t>
            </a:r>
            <a:r>
              <a:rPr lang="en-US" sz="1600" dirty="0" smtClean="0">
                <a:latin typeface="Chalkboard"/>
                <a:cs typeface="Chalkboard"/>
              </a:rPr>
              <a:t> un video </a:t>
            </a:r>
            <a:endParaRPr lang="en-US" sz="1600" dirty="0">
              <a:latin typeface="Chalkboard"/>
              <a:cs typeface="Chalkboard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6418005" y="1246043"/>
            <a:ext cx="674945" cy="341457"/>
          </a:xfrm>
          <a:prstGeom prst="ellipse">
            <a:avLst/>
          </a:prstGeom>
          <a:noFill/>
          <a:ln w="47625">
            <a:solidFill>
              <a:srgbClr val="FF0000">
                <a:alpha val="86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60" y="454250"/>
            <a:ext cx="6448447" cy="569819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deo.jpg"/>
          <p:cNvPicPr>
            <a:picLocks noChangeAspect="1"/>
          </p:cNvPicPr>
          <p:nvPr/>
        </p:nvPicPr>
        <p:blipFill>
          <a:blip r:embed="rId2"/>
          <a:srcRect l="4095" t="3669" b="4968"/>
          <a:stretch>
            <a:fillRect/>
          </a:stretch>
        </p:blipFill>
        <p:spPr>
          <a:xfrm>
            <a:off x="237067" y="474133"/>
            <a:ext cx="8510688" cy="6265666"/>
          </a:xfrm>
          <a:prstGeom prst="rect">
            <a:avLst/>
          </a:prstGeom>
          <a:noFill/>
        </p:spPr>
      </p:pic>
      <p:sp>
        <p:nvSpPr>
          <p:cNvPr id="5" name="Bent Arrow 4"/>
          <p:cNvSpPr/>
          <p:nvPr/>
        </p:nvSpPr>
        <p:spPr>
          <a:xfrm rot="5400000" flipV="1">
            <a:off x="1272307" y="1845586"/>
            <a:ext cx="1696538" cy="968768"/>
          </a:xfrm>
          <a:prstGeom prst="bentArrow">
            <a:avLst>
              <a:gd name="adj1" fmla="val 11139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6779" y="4199627"/>
            <a:ext cx="2577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halkboard"/>
                <a:cs typeface="Chalkboard"/>
              </a:rPr>
              <a:t>Tardará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unos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minutos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cargando</a:t>
            </a:r>
            <a:r>
              <a:rPr lang="en-US" dirty="0" smtClean="0">
                <a:latin typeface="Chalkboard"/>
                <a:cs typeface="Chalkboard"/>
              </a:rPr>
              <a:t>, </a:t>
            </a:r>
            <a:r>
              <a:rPr lang="en-US" dirty="0" err="1" smtClean="0">
                <a:latin typeface="Chalkboard"/>
                <a:cs typeface="Chalkboard"/>
              </a:rPr>
              <a:t>mientras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tanto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podés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rellenar</a:t>
            </a:r>
            <a:r>
              <a:rPr lang="en-US" dirty="0" smtClean="0">
                <a:latin typeface="Chalkboard"/>
                <a:cs typeface="Chalkboard"/>
              </a:rPr>
              <a:t> la </a:t>
            </a:r>
            <a:r>
              <a:rPr lang="en-US" dirty="0" err="1" smtClean="0">
                <a:latin typeface="Chalkboard"/>
                <a:cs typeface="Chalkboard"/>
              </a:rPr>
              <a:t>información</a:t>
            </a:r>
            <a:r>
              <a:rPr lang="en-US" dirty="0" smtClean="0">
                <a:latin typeface="Chalkboard"/>
                <a:cs typeface="Chalkboard"/>
              </a:rPr>
              <a:t> del video 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4310693" y="4023484"/>
            <a:ext cx="500597" cy="2716315"/>
          </a:xfrm>
          <a:prstGeom prst="rightBrace">
            <a:avLst/>
          </a:prstGeom>
          <a:ln w="539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222497"/>
            <a:ext cx="2706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halkboard"/>
                <a:cs typeface="Chalkboard"/>
              </a:rPr>
              <a:t>Selecciona</a:t>
            </a:r>
            <a:r>
              <a:rPr lang="en-US" dirty="0" smtClean="0">
                <a:latin typeface="Chalkboard"/>
                <a:cs typeface="Chalkboard"/>
              </a:rPr>
              <a:t> el video </a:t>
            </a:r>
            <a:r>
              <a:rPr lang="en-US" dirty="0" err="1" smtClean="0">
                <a:latin typeface="Chalkboard"/>
                <a:cs typeface="Chalkboard"/>
              </a:rPr>
              <a:t>que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desees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subir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y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da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clic</a:t>
            </a:r>
            <a:r>
              <a:rPr lang="en-US" dirty="0" smtClean="0">
                <a:latin typeface="Chalkboard"/>
                <a:cs typeface="Chalkboard"/>
              </a:rPr>
              <a:t> en </a:t>
            </a:r>
            <a:r>
              <a:rPr lang="en-US" dirty="0" err="1" smtClean="0">
                <a:latin typeface="Chalkboard"/>
                <a:cs typeface="Chalkboard"/>
              </a:rPr>
              <a:t>Abrir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9" name="Oval 8"/>
          <p:cNvSpPr/>
          <p:nvPr/>
        </p:nvSpPr>
        <p:spPr>
          <a:xfrm>
            <a:off x="5390683" y="3178239"/>
            <a:ext cx="250299" cy="12052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155700"/>
            <a:ext cx="8251173" cy="50292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38200" y="279400"/>
            <a:ext cx="7857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Al terminar de procesar, presiona clic en reproducir para ver el video </a:t>
            </a:r>
            <a:endParaRPr lang="es-ES_tradnl" dirty="0">
              <a:latin typeface="Chalkboard"/>
              <a:cs typeface="Chalkboard"/>
            </a:endParaRPr>
          </a:p>
        </p:txBody>
      </p:sp>
      <p:cxnSp>
        <p:nvCxnSpPr>
          <p:cNvPr id="10" name="Conector curvado 9"/>
          <p:cNvCxnSpPr/>
          <p:nvPr/>
        </p:nvCxnSpPr>
        <p:spPr>
          <a:xfrm rot="16200000" flipH="1">
            <a:off x="4578171" y="1225371"/>
            <a:ext cx="1751568" cy="598290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lipse 11"/>
          <p:cNvSpPr/>
          <p:nvPr/>
        </p:nvSpPr>
        <p:spPr>
          <a:xfrm>
            <a:off x="5568950" y="2717800"/>
            <a:ext cx="774700" cy="35560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rcRect r="3468"/>
          <a:stretch>
            <a:fillRect/>
          </a:stretch>
        </p:blipFill>
        <p:spPr>
          <a:xfrm>
            <a:off x="355600" y="664739"/>
            <a:ext cx="8483600" cy="4911165"/>
          </a:xfrm>
          <a:prstGeom prst="rect">
            <a:avLst/>
          </a:prstGeom>
        </p:spPr>
      </p:pic>
      <p:sp>
        <p:nvSpPr>
          <p:cNvPr id="5" name="Flecha arriba 4"/>
          <p:cNvSpPr/>
          <p:nvPr/>
        </p:nvSpPr>
        <p:spPr>
          <a:xfrm>
            <a:off x="720725" y="5453386"/>
            <a:ext cx="139700" cy="24503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CuadroTexto 5"/>
          <p:cNvSpPr txBox="1"/>
          <p:nvPr/>
        </p:nvSpPr>
        <p:spPr>
          <a:xfrm>
            <a:off x="355600" y="5859039"/>
            <a:ext cx="86995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000000"/>
                </a:solidFill>
                <a:latin typeface="Chalkboard"/>
                <a:cs typeface="Chalkboard"/>
              </a:rPr>
              <a:t>Play y pausa</a:t>
            </a:r>
            <a:endParaRPr lang="es-ES_tradnl" dirty="0">
              <a:solidFill>
                <a:srgbClr val="000000"/>
              </a:solidFill>
              <a:latin typeface="Chalkboard"/>
              <a:cs typeface="Chalkboard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68325" y="4433151"/>
            <a:ext cx="103505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chemeClr val="tx1"/>
                </a:solidFill>
                <a:latin typeface="Chalkboard"/>
                <a:cs typeface="Chalkboard"/>
              </a:rPr>
              <a:t>volumen</a:t>
            </a:r>
            <a:endParaRPr lang="es-ES_tradnl" dirty="0">
              <a:solidFill>
                <a:schemeClr val="tx1"/>
              </a:solidFill>
              <a:latin typeface="Chalkboard"/>
              <a:cs typeface="Chalkboard"/>
            </a:endParaRPr>
          </a:p>
        </p:txBody>
      </p:sp>
      <p:sp>
        <p:nvSpPr>
          <p:cNvPr id="9" name="Flecha arriba 8"/>
          <p:cNvSpPr/>
          <p:nvPr/>
        </p:nvSpPr>
        <p:spPr>
          <a:xfrm flipV="1">
            <a:off x="1085850" y="4936403"/>
            <a:ext cx="139700" cy="26784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Flecha arriba 9"/>
          <p:cNvSpPr/>
          <p:nvPr/>
        </p:nvSpPr>
        <p:spPr>
          <a:xfrm>
            <a:off x="5356225" y="5453386"/>
            <a:ext cx="139700" cy="245035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CuadroTexto 10"/>
          <p:cNvSpPr txBox="1"/>
          <p:nvPr/>
        </p:nvSpPr>
        <p:spPr>
          <a:xfrm>
            <a:off x="4994275" y="5859039"/>
            <a:ext cx="1003300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tx1"/>
                </a:solidFill>
                <a:latin typeface="Chalkboard"/>
                <a:cs typeface="Chalkboard"/>
              </a:rPr>
              <a:t>Expande la vista del video </a:t>
            </a:r>
            <a:endParaRPr lang="es-ES_tradnl" sz="1600" dirty="0">
              <a:solidFill>
                <a:schemeClr val="tx1"/>
              </a:solidFill>
              <a:latin typeface="Chalkboard"/>
              <a:cs typeface="Chalkboard"/>
            </a:endParaRPr>
          </a:p>
        </p:txBody>
      </p:sp>
      <p:sp>
        <p:nvSpPr>
          <p:cNvPr id="12" name="Flecha arriba 11"/>
          <p:cNvSpPr/>
          <p:nvPr/>
        </p:nvSpPr>
        <p:spPr>
          <a:xfrm flipV="1">
            <a:off x="5667375" y="4936403"/>
            <a:ext cx="139700" cy="26784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CuadroTexto 12"/>
          <p:cNvSpPr txBox="1"/>
          <p:nvPr/>
        </p:nvSpPr>
        <p:spPr>
          <a:xfrm>
            <a:off x="5002212" y="4217707"/>
            <a:ext cx="1330325" cy="5847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tx1"/>
                </a:solidFill>
                <a:latin typeface="Chalkboard"/>
                <a:cs typeface="Chalkboard"/>
              </a:rPr>
              <a:t>Pantalla completa </a:t>
            </a:r>
            <a:endParaRPr lang="es-ES_tradnl" sz="1600" dirty="0">
              <a:solidFill>
                <a:schemeClr val="tx1"/>
              </a:solidFill>
              <a:latin typeface="Chalkboard"/>
              <a:cs typeface="Chalkboard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603375" y="5735928"/>
            <a:ext cx="2730500" cy="5847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tx1"/>
                </a:solidFill>
                <a:latin typeface="Chalkboard"/>
                <a:cs typeface="Chalkboard"/>
              </a:rPr>
              <a:t>Tiempo recorrido y duración total del video </a:t>
            </a:r>
            <a:endParaRPr lang="es-ES_tradnl" sz="1600" dirty="0">
              <a:solidFill>
                <a:schemeClr val="tx1"/>
              </a:solidFill>
              <a:latin typeface="Chalkboard"/>
              <a:cs typeface="Chalkboard"/>
            </a:endParaRPr>
          </a:p>
        </p:txBody>
      </p:sp>
      <p:sp>
        <p:nvSpPr>
          <p:cNvPr id="15" name="Cerrar llave 14"/>
          <p:cNvSpPr/>
          <p:nvPr/>
        </p:nvSpPr>
        <p:spPr>
          <a:xfrm rot="5400000">
            <a:off x="1414462" y="5150360"/>
            <a:ext cx="377825" cy="606052"/>
          </a:xfrm>
          <a:prstGeom prst="rightBrace">
            <a:avLst>
              <a:gd name="adj1" fmla="val 8333"/>
              <a:gd name="adj2" fmla="val 33235"/>
            </a:avLst>
          </a:prstGeom>
          <a:ln w="349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CuadroTexto 15"/>
          <p:cNvSpPr txBox="1"/>
          <p:nvPr/>
        </p:nvSpPr>
        <p:spPr>
          <a:xfrm>
            <a:off x="3084512" y="264629"/>
            <a:ext cx="3248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latin typeface="Chalkboard"/>
                <a:cs typeface="Chalkboard"/>
              </a:rPr>
              <a:t>Reproducción del video</a:t>
            </a:r>
            <a:endParaRPr lang="es-ES_tradnl" sz="2000" dirty="0">
              <a:latin typeface="Chalkboard"/>
              <a:cs typeface="Chalkboard"/>
            </a:endParaRPr>
          </a:p>
        </p:txBody>
      </p:sp>
      <p:sp>
        <p:nvSpPr>
          <p:cNvPr id="17" name="Cerrar llave 16"/>
          <p:cNvSpPr/>
          <p:nvPr/>
        </p:nvSpPr>
        <p:spPr>
          <a:xfrm rot="5400000">
            <a:off x="6890414" y="4499693"/>
            <a:ext cx="499533" cy="2285211"/>
          </a:xfrm>
          <a:prstGeom prst="rightBrace">
            <a:avLst/>
          </a:prstGeom>
          <a:ln w="349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CuadroTexto 17"/>
          <p:cNvSpPr txBox="1"/>
          <p:nvPr/>
        </p:nvSpPr>
        <p:spPr>
          <a:xfrm>
            <a:off x="6332537" y="5766706"/>
            <a:ext cx="2151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Videos relacionados con búsqueda</a:t>
            </a:r>
            <a:endParaRPr lang="es-ES_tradnl" dirty="0">
              <a:latin typeface="Chalkboard"/>
              <a:cs typeface="Chalkboard"/>
            </a:endParaRP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7" y="206942"/>
            <a:ext cx="8297333" cy="466562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42897" y="5401733"/>
            <a:ext cx="8801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Vista de pantalla completa, desliza el ratón hacia el centro de la pantalla para hacer desaparecer la barra de iconos, para volver a visualizarlos vuelve a la parte inferior del video.  </a:t>
            </a:r>
            <a:endParaRPr lang="es-ES_tradnl" dirty="0">
              <a:latin typeface="Chalkboard"/>
              <a:cs typeface="Chalkboard"/>
            </a:endParaRPr>
          </a:p>
        </p:txBody>
      </p:sp>
      <p:sp>
        <p:nvSpPr>
          <p:cNvPr id="7" name="Abrir llave 6"/>
          <p:cNvSpPr/>
          <p:nvPr/>
        </p:nvSpPr>
        <p:spPr>
          <a:xfrm rot="16200000">
            <a:off x="4142312" y="903815"/>
            <a:ext cx="529167" cy="8466669"/>
          </a:xfrm>
          <a:prstGeom prst="leftBrace">
            <a:avLst/>
          </a:prstGeom>
          <a:ln w="349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rcRect t="25120"/>
          <a:stretch>
            <a:fillRect/>
          </a:stretch>
        </p:blipFill>
        <p:spPr>
          <a:xfrm>
            <a:off x="694266" y="237067"/>
            <a:ext cx="7846483" cy="4669367"/>
          </a:xfrm>
          <a:prstGeom prst="rect">
            <a:avLst/>
          </a:prstGeom>
        </p:spPr>
      </p:pic>
      <p:sp>
        <p:nvSpPr>
          <p:cNvPr id="5" name="Flecha arriba 4"/>
          <p:cNvSpPr/>
          <p:nvPr/>
        </p:nvSpPr>
        <p:spPr>
          <a:xfrm>
            <a:off x="1625600" y="2963331"/>
            <a:ext cx="321733" cy="2302935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CuadroTexto 7"/>
          <p:cNvSpPr txBox="1"/>
          <p:nvPr/>
        </p:nvSpPr>
        <p:spPr>
          <a:xfrm>
            <a:off x="1303867" y="5400301"/>
            <a:ext cx="6722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Presiona me gusta o no me gusta, así quedarás incluido en  una estadística para que otros vean que tan bueno es el video </a:t>
            </a:r>
            <a:endParaRPr lang="es-ES_tradnl" dirty="0">
              <a:latin typeface="Chalkboard"/>
              <a:cs typeface="Chalkboard"/>
            </a:endParaRPr>
          </a:p>
        </p:txBody>
      </p:sp>
      <p:sp>
        <p:nvSpPr>
          <p:cNvPr id="9" name="Flecha arriba 8"/>
          <p:cNvSpPr/>
          <p:nvPr/>
        </p:nvSpPr>
        <p:spPr>
          <a:xfrm>
            <a:off x="7196667" y="3742266"/>
            <a:ext cx="338666" cy="152400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1" name="Conector curvado 10"/>
          <p:cNvCxnSpPr/>
          <p:nvPr/>
        </p:nvCxnSpPr>
        <p:spPr>
          <a:xfrm rot="10800000" flipV="1">
            <a:off x="5808134" y="2624666"/>
            <a:ext cx="897467" cy="626533"/>
          </a:xfrm>
          <a:prstGeom prst="curvedConnector3">
            <a:avLst>
              <a:gd name="adj1" fmla="val 50000"/>
            </a:avLst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3793068" y="2963331"/>
            <a:ext cx="2015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Número de visitas</a:t>
            </a:r>
            <a:endParaRPr lang="es-ES_tradnl" dirty="0">
              <a:latin typeface="Chalkboard"/>
              <a:cs typeface="Chalkboard"/>
            </a:endParaRP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02-03 at 3.25.30 PM.png"/>
          <p:cNvPicPr>
            <a:picLocks noChangeAspect="1"/>
          </p:cNvPicPr>
          <p:nvPr/>
        </p:nvPicPr>
        <p:blipFill>
          <a:blip r:embed="rId2"/>
          <a:srcRect b="3828"/>
          <a:stretch>
            <a:fillRect/>
          </a:stretch>
        </p:blipFill>
        <p:spPr>
          <a:xfrm>
            <a:off x="0" y="222749"/>
            <a:ext cx="6306560" cy="6381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eft Arrow 6"/>
          <p:cNvSpPr/>
          <p:nvPr/>
        </p:nvSpPr>
        <p:spPr>
          <a:xfrm>
            <a:off x="1675529" y="1546776"/>
            <a:ext cx="4943305" cy="214799"/>
          </a:xfrm>
          <a:prstGeom prst="leftArrow">
            <a:avLst/>
          </a:prstGeom>
          <a:solidFill>
            <a:srgbClr val="FF0000"/>
          </a:solidFill>
          <a:ln w="9525"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1629513">
            <a:off x="5243186" y="853385"/>
            <a:ext cx="1448847" cy="214799"/>
          </a:xfrm>
          <a:prstGeom prst="leftArrow">
            <a:avLst/>
          </a:prstGeom>
          <a:solidFill>
            <a:srgbClr val="FF0000"/>
          </a:solidFill>
          <a:ln w="9525"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661186" y="1114981"/>
            <a:ext cx="2052091" cy="147732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Para </a:t>
            </a:r>
            <a:r>
              <a:rPr lang="en-US" dirty="0" err="1" smtClean="0">
                <a:solidFill>
                  <a:srgbClr val="000000"/>
                </a:solidFill>
                <a:latin typeface="Chalkboard"/>
                <a:cs typeface="Chalkboard"/>
              </a:rPr>
              <a:t>crear</a:t>
            </a: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halkboard"/>
                <a:cs typeface="Chalkboard"/>
              </a:rPr>
              <a:t>una</a:t>
            </a: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halkboard"/>
                <a:cs typeface="Chalkboard"/>
              </a:rPr>
              <a:t>cuenta</a:t>
            </a: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 personal has </a:t>
            </a:r>
            <a:r>
              <a:rPr lang="en-US" dirty="0" err="1" smtClean="0">
                <a:solidFill>
                  <a:srgbClr val="000000"/>
                </a:solidFill>
                <a:latin typeface="Chalkboard"/>
                <a:cs typeface="Chalkboard"/>
              </a:rPr>
              <a:t>clic</a:t>
            </a: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 en </a:t>
            </a:r>
            <a:r>
              <a:rPr lang="en-US" dirty="0" err="1" smtClean="0">
                <a:solidFill>
                  <a:srgbClr val="000000"/>
                </a:solidFill>
                <a:latin typeface="Chalkboard"/>
                <a:cs typeface="Chalkboard"/>
              </a:rPr>
              <a:t>cualquiera</a:t>
            </a: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 de </a:t>
            </a:r>
            <a:r>
              <a:rPr lang="en-US" dirty="0" err="1" smtClean="0">
                <a:solidFill>
                  <a:srgbClr val="000000"/>
                </a:solidFill>
                <a:latin typeface="Chalkboard"/>
                <a:cs typeface="Chalkboard"/>
              </a:rPr>
              <a:t>estos</a:t>
            </a: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 dos </a:t>
            </a:r>
            <a:r>
              <a:rPr lang="en-US" dirty="0" err="1" smtClean="0">
                <a:solidFill>
                  <a:srgbClr val="000000"/>
                </a:solidFill>
                <a:latin typeface="Chalkboard"/>
                <a:cs typeface="Chalkboard"/>
              </a:rPr>
              <a:t>íconos</a:t>
            </a: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 </a:t>
            </a:r>
            <a:endParaRPr lang="en-US" dirty="0">
              <a:solidFill>
                <a:srgbClr val="000000"/>
              </a:solidFill>
              <a:latin typeface="Chalkboard"/>
              <a:cs typeface="Chalkboard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37772" y="1546776"/>
            <a:ext cx="862139" cy="306869"/>
          </a:xfrm>
          <a:custGeom>
            <a:avLst/>
            <a:gdLst>
              <a:gd name="connsiteX0" fmla="*/ 310862 w 635323"/>
              <a:gd name="connsiteY0" fmla="*/ 10207 h 306869"/>
              <a:gd name="connsiteX1" fmla="*/ 88374 w 635323"/>
              <a:gd name="connsiteY1" fmla="*/ 28748 h 306869"/>
              <a:gd name="connsiteX2" fmla="*/ 51293 w 635323"/>
              <a:gd name="connsiteY2" fmla="*/ 47290 h 306869"/>
              <a:gd name="connsiteX3" fmla="*/ 23482 w 635323"/>
              <a:gd name="connsiteY3" fmla="*/ 65831 h 306869"/>
              <a:gd name="connsiteX4" fmla="*/ 4942 w 635323"/>
              <a:gd name="connsiteY4" fmla="*/ 121455 h 306869"/>
              <a:gd name="connsiteX5" fmla="*/ 32753 w 635323"/>
              <a:gd name="connsiteY5" fmla="*/ 232704 h 306869"/>
              <a:gd name="connsiteX6" fmla="*/ 60563 w 635323"/>
              <a:gd name="connsiteY6" fmla="*/ 260516 h 306869"/>
              <a:gd name="connsiteX7" fmla="*/ 97645 w 635323"/>
              <a:gd name="connsiteY7" fmla="*/ 269787 h 306869"/>
              <a:gd name="connsiteX8" fmla="*/ 125456 w 635323"/>
              <a:gd name="connsiteY8" fmla="*/ 288328 h 306869"/>
              <a:gd name="connsiteX9" fmla="*/ 208888 w 635323"/>
              <a:gd name="connsiteY9" fmla="*/ 297599 h 306869"/>
              <a:gd name="connsiteX10" fmla="*/ 283051 w 635323"/>
              <a:gd name="connsiteY10" fmla="*/ 306869 h 306869"/>
              <a:gd name="connsiteX11" fmla="*/ 486998 w 635323"/>
              <a:gd name="connsiteY11" fmla="*/ 297599 h 306869"/>
              <a:gd name="connsiteX12" fmla="*/ 524079 w 635323"/>
              <a:gd name="connsiteY12" fmla="*/ 288328 h 306869"/>
              <a:gd name="connsiteX13" fmla="*/ 579701 w 635323"/>
              <a:gd name="connsiteY13" fmla="*/ 269787 h 306869"/>
              <a:gd name="connsiteX14" fmla="*/ 598241 w 635323"/>
              <a:gd name="connsiteY14" fmla="*/ 251245 h 306869"/>
              <a:gd name="connsiteX15" fmla="*/ 626052 w 635323"/>
              <a:gd name="connsiteY15" fmla="*/ 232704 h 306869"/>
              <a:gd name="connsiteX16" fmla="*/ 635323 w 635323"/>
              <a:gd name="connsiteY16" fmla="*/ 204892 h 306869"/>
              <a:gd name="connsiteX17" fmla="*/ 626052 w 635323"/>
              <a:gd name="connsiteY17" fmla="*/ 93643 h 306869"/>
              <a:gd name="connsiteX18" fmla="*/ 579701 w 635323"/>
              <a:gd name="connsiteY18" fmla="*/ 47290 h 306869"/>
              <a:gd name="connsiteX19" fmla="*/ 561160 w 635323"/>
              <a:gd name="connsiteY19" fmla="*/ 28748 h 306869"/>
              <a:gd name="connsiteX20" fmla="*/ 533349 w 635323"/>
              <a:gd name="connsiteY20" fmla="*/ 19478 h 306869"/>
              <a:gd name="connsiteX21" fmla="*/ 310862 w 635323"/>
              <a:gd name="connsiteY21" fmla="*/ 10207 h 30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5323" h="306869">
                <a:moveTo>
                  <a:pt x="310862" y="10207"/>
                </a:moveTo>
                <a:cubicBezTo>
                  <a:pt x="236700" y="11752"/>
                  <a:pt x="155450" y="0"/>
                  <a:pt x="88374" y="28748"/>
                </a:cubicBezTo>
                <a:cubicBezTo>
                  <a:pt x="75672" y="34192"/>
                  <a:pt x="63292" y="40433"/>
                  <a:pt x="51293" y="47290"/>
                </a:cubicBezTo>
                <a:cubicBezTo>
                  <a:pt x="41619" y="52818"/>
                  <a:pt x="32752" y="59651"/>
                  <a:pt x="23482" y="65831"/>
                </a:cubicBezTo>
                <a:cubicBezTo>
                  <a:pt x="17302" y="84372"/>
                  <a:pt x="2784" y="102030"/>
                  <a:pt x="4942" y="121455"/>
                </a:cubicBezTo>
                <a:cubicBezTo>
                  <a:pt x="12153" y="186355"/>
                  <a:pt x="0" y="193398"/>
                  <a:pt x="32753" y="232704"/>
                </a:cubicBezTo>
                <a:cubicBezTo>
                  <a:pt x="41146" y="242776"/>
                  <a:pt x="49180" y="254011"/>
                  <a:pt x="60563" y="260516"/>
                </a:cubicBezTo>
                <a:cubicBezTo>
                  <a:pt x="71625" y="266838"/>
                  <a:pt x="85284" y="266697"/>
                  <a:pt x="97645" y="269787"/>
                </a:cubicBezTo>
                <a:cubicBezTo>
                  <a:pt x="106915" y="275967"/>
                  <a:pt x="114647" y="285626"/>
                  <a:pt x="125456" y="288328"/>
                </a:cubicBezTo>
                <a:cubicBezTo>
                  <a:pt x="152602" y="295115"/>
                  <a:pt x="181098" y="294329"/>
                  <a:pt x="208888" y="297599"/>
                </a:cubicBezTo>
                <a:lnTo>
                  <a:pt x="283051" y="306869"/>
                </a:lnTo>
                <a:cubicBezTo>
                  <a:pt x="351033" y="303779"/>
                  <a:pt x="419146" y="302818"/>
                  <a:pt x="486998" y="297599"/>
                </a:cubicBezTo>
                <a:cubicBezTo>
                  <a:pt x="499701" y="296622"/>
                  <a:pt x="511876" y="291989"/>
                  <a:pt x="524079" y="288328"/>
                </a:cubicBezTo>
                <a:cubicBezTo>
                  <a:pt x="542798" y="282712"/>
                  <a:pt x="579701" y="269787"/>
                  <a:pt x="579701" y="269787"/>
                </a:cubicBezTo>
                <a:cubicBezTo>
                  <a:pt x="585881" y="263606"/>
                  <a:pt x="591416" y="256705"/>
                  <a:pt x="598241" y="251245"/>
                </a:cubicBezTo>
                <a:cubicBezTo>
                  <a:pt x="606941" y="244285"/>
                  <a:pt x="619092" y="241404"/>
                  <a:pt x="626052" y="232704"/>
                </a:cubicBezTo>
                <a:cubicBezTo>
                  <a:pt x="632157" y="225073"/>
                  <a:pt x="632233" y="214163"/>
                  <a:pt x="635323" y="204892"/>
                </a:cubicBezTo>
                <a:cubicBezTo>
                  <a:pt x="632233" y="167809"/>
                  <a:pt x="633349" y="130132"/>
                  <a:pt x="626052" y="93643"/>
                </a:cubicBezTo>
                <a:cubicBezTo>
                  <a:pt x="620754" y="67154"/>
                  <a:pt x="597360" y="61418"/>
                  <a:pt x="579701" y="47290"/>
                </a:cubicBezTo>
                <a:cubicBezTo>
                  <a:pt x="572876" y="41830"/>
                  <a:pt x="568655" y="33245"/>
                  <a:pt x="561160" y="28748"/>
                </a:cubicBezTo>
                <a:cubicBezTo>
                  <a:pt x="552781" y="23720"/>
                  <a:pt x="542931" y="21394"/>
                  <a:pt x="533349" y="19478"/>
                </a:cubicBezTo>
                <a:cubicBezTo>
                  <a:pt x="441107" y="1029"/>
                  <a:pt x="385024" y="8662"/>
                  <a:pt x="310862" y="1020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802156" y="222749"/>
            <a:ext cx="592527" cy="306869"/>
          </a:xfrm>
          <a:custGeom>
            <a:avLst/>
            <a:gdLst>
              <a:gd name="connsiteX0" fmla="*/ 310862 w 635323"/>
              <a:gd name="connsiteY0" fmla="*/ 10207 h 306869"/>
              <a:gd name="connsiteX1" fmla="*/ 88374 w 635323"/>
              <a:gd name="connsiteY1" fmla="*/ 28748 h 306869"/>
              <a:gd name="connsiteX2" fmla="*/ 51293 w 635323"/>
              <a:gd name="connsiteY2" fmla="*/ 47290 h 306869"/>
              <a:gd name="connsiteX3" fmla="*/ 23482 w 635323"/>
              <a:gd name="connsiteY3" fmla="*/ 65831 h 306869"/>
              <a:gd name="connsiteX4" fmla="*/ 4942 w 635323"/>
              <a:gd name="connsiteY4" fmla="*/ 121455 h 306869"/>
              <a:gd name="connsiteX5" fmla="*/ 32753 w 635323"/>
              <a:gd name="connsiteY5" fmla="*/ 232704 h 306869"/>
              <a:gd name="connsiteX6" fmla="*/ 60563 w 635323"/>
              <a:gd name="connsiteY6" fmla="*/ 260516 h 306869"/>
              <a:gd name="connsiteX7" fmla="*/ 97645 w 635323"/>
              <a:gd name="connsiteY7" fmla="*/ 269787 h 306869"/>
              <a:gd name="connsiteX8" fmla="*/ 125456 w 635323"/>
              <a:gd name="connsiteY8" fmla="*/ 288328 h 306869"/>
              <a:gd name="connsiteX9" fmla="*/ 208888 w 635323"/>
              <a:gd name="connsiteY9" fmla="*/ 297599 h 306869"/>
              <a:gd name="connsiteX10" fmla="*/ 283051 w 635323"/>
              <a:gd name="connsiteY10" fmla="*/ 306869 h 306869"/>
              <a:gd name="connsiteX11" fmla="*/ 486998 w 635323"/>
              <a:gd name="connsiteY11" fmla="*/ 297599 h 306869"/>
              <a:gd name="connsiteX12" fmla="*/ 524079 w 635323"/>
              <a:gd name="connsiteY12" fmla="*/ 288328 h 306869"/>
              <a:gd name="connsiteX13" fmla="*/ 579701 w 635323"/>
              <a:gd name="connsiteY13" fmla="*/ 269787 h 306869"/>
              <a:gd name="connsiteX14" fmla="*/ 598241 w 635323"/>
              <a:gd name="connsiteY14" fmla="*/ 251245 h 306869"/>
              <a:gd name="connsiteX15" fmla="*/ 626052 w 635323"/>
              <a:gd name="connsiteY15" fmla="*/ 232704 h 306869"/>
              <a:gd name="connsiteX16" fmla="*/ 635323 w 635323"/>
              <a:gd name="connsiteY16" fmla="*/ 204892 h 306869"/>
              <a:gd name="connsiteX17" fmla="*/ 626052 w 635323"/>
              <a:gd name="connsiteY17" fmla="*/ 93643 h 306869"/>
              <a:gd name="connsiteX18" fmla="*/ 579701 w 635323"/>
              <a:gd name="connsiteY18" fmla="*/ 47290 h 306869"/>
              <a:gd name="connsiteX19" fmla="*/ 561160 w 635323"/>
              <a:gd name="connsiteY19" fmla="*/ 28748 h 306869"/>
              <a:gd name="connsiteX20" fmla="*/ 533349 w 635323"/>
              <a:gd name="connsiteY20" fmla="*/ 19478 h 306869"/>
              <a:gd name="connsiteX21" fmla="*/ 310862 w 635323"/>
              <a:gd name="connsiteY21" fmla="*/ 10207 h 30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5323" h="306869">
                <a:moveTo>
                  <a:pt x="310862" y="10207"/>
                </a:moveTo>
                <a:cubicBezTo>
                  <a:pt x="236700" y="11752"/>
                  <a:pt x="155450" y="0"/>
                  <a:pt x="88374" y="28748"/>
                </a:cubicBezTo>
                <a:cubicBezTo>
                  <a:pt x="75672" y="34192"/>
                  <a:pt x="63292" y="40433"/>
                  <a:pt x="51293" y="47290"/>
                </a:cubicBezTo>
                <a:cubicBezTo>
                  <a:pt x="41619" y="52818"/>
                  <a:pt x="32752" y="59651"/>
                  <a:pt x="23482" y="65831"/>
                </a:cubicBezTo>
                <a:cubicBezTo>
                  <a:pt x="17302" y="84372"/>
                  <a:pt x="2784" y="102030"/>
                  <a:pt x="4942" y="121455"/>
                </a:cubicBezTo>
                <a:cubicBezTo>
                  <a:pt x="12153" y="186355"/>
                  <a:pt x="0" y="193398"/>
                  <a:pt x="32753" y="232704"/>
                </a:cubicBezTo>
                <a:cubicBezTo>
                  <a:pt x="41146" y="242776"/>
                  <a:pt x="49180" y="254011"/>
                  <a:pt x="60563" y="260516"/>
                </a:cubicBezTo>
                <a:cubicBezTo>
                  <a:pt x="71625" y="266838"/>
                  <a:pt x="85284" y="266697"/>
                  <a:pt x="97645" y="269787"/>
                </a:cubicBezTo>
                <a:cubicBezTo>
                  <a:pt x="106915" y="275967"/>
                  <a:pt x="114647" y="285626"/>
                  <a:pt x="125456" y="288328"/>
                </a:cubicBezTo>
                <a:cubicBezTo>
                  <a:pt x="152602" y="295115"/>
                  <a:pt x="181098" y="294329"/>
                  <a:pt x="208888" y="297599"/>
                </a:cubicBezTo>
                <a:lnTo>
                  <a:pt x="283051" y="306869"/>
                </a:lnTo>
                <a:cubicBezTo>
                  <a:pt x="351033" y="303779"/>
                  <a:pt x="419146" y="302818"/>
                  <a:pt x="486998" y="297599"/>
                </a:cubicBezTo>
                <a:cubicBezTo>
                  <a:pt x="499701" y="296622"/>
                  <a:pt x="511876" y="291989"/>
                  <a:pt x="524079" y="288328"/>
                </a:cubicBezTo>
                <a:cubicBezTo>
                  <a:pt x="542798" y="282712"/>
                  <a:pt x="579701" y="269787"/>
                  <a:pt x="579701" y="269787"/>
                </a:cubicBezTo>
                <a:cubicBezTo>
                  <a:pt x="585881" y="263606"/>
                  <a:pt x="591416" y="256705"/>
                  <a:pt x="598241" y="251245"/>
                </a:cubicBezTo>
                <a:cubicBezTo>
                  <a:pt x="606941" y="244285"/>
                  <a:pt x="619092" y="241404"/>
                  <a:pt x="626052" y="232704"/>
                </a:cubicBezTo>
                <a:cubicBezTo>
                  <a:pt x="632157" y="225073"/>
                  <a:pt x="632233" y="214163"/>
                  <a:pt x="635323" y="204892"/>
                </a:cubicBezTo>
                <a:cubicBezTo>
                  <a:pt x="632233" y="167809"/>
                  <a:pt x="633349" y="130132"/>
                  <a:pt x="626052" y="93643"/>
                </a:cubicBezTo>
                <a:cubicBezTo>
                  <a:pt x="620754" y="67154"/>
                  <a:pt x="597360" y="61418"/>
                  <a:pt x="579701" y="47290"/>
                </a:cubicBezTo>
                <a:cubicBezTo>
                  <a:pt x="572876" y="41830"/>
                  <a:pt x="568655" y="33245"/>
                  <a:pt x="561160" y="28748"/>
                </a:cubicBezTo>
                <a:cubicBezTo>
                  <a:pt x="552781" y="23720"/>
                  <a:pt x="542931" y="21394"/>
                  <a:pt x="533349" y="19478"/>
                </a:cubicBezTo>
                <a:cubicBezTo>
                  <a:pt x="441107" y="1029"/>
                  <a:pt x="385024" y="8662"/>
                  <a:pt x="310862" y="10207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6" y="2376910"/>
            <a:ext cx="8513335" cy="3241947"/>
          </a:xfrm>
          <a:prstGeom prst="rect">
            <a:avLst/>
          </a:prstGeom>
        </p:spPr>
      </p:pic>
      <p:cxnSp>
        <p:nvCxnSpPr>
          <p:cNvPr id="6" name="Conector curvado 5"/>
          <p:cNvCxnSpPr/>
          <p:nvPr/>
        </p:nvCxnSpPr>
        <p:spPr>
          <a:xfrm rot="16200000" flipH="1">
            <a:off x="1617135" y="1577023"/>
            <a:ext cx="1659467" cy="1100666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711200" y="321733"/>
            <a:ext cx="416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En este cuadro podes dejar un comentario</a:t>
            </a:r>
            <a:endParaRPr lang="es-ES_tradnl" dirty="0">
              <a:latin typeface="Chalkboard"/>
              <a:cs typeface="Chalkboard"/>
            </a:endParaRP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6" y="1675605"/>
            <a:ext cx="8008021" cy="4182533"/>
          </a:xfrm>
          <a:prstGeom prst="rect">
            <a:avLst/>
          </a:prstGeom>
        </p:spPr>
      </p:pic>
      <p:cxnSp>
        <p:nvCxnSpPr>
          <p:cNvPr id="7" name="Conector recto de flecha 6"/>
          <p:cNvCxnSpPr/>
          <p:nvPr/>
        </p:nvCxnSpPr>
        <p:spPr>
          <a:xfrm rot="16200000" flipH="1">
            <a:off x="7410057" y="1556262"/>
            <a:ext cx="394485" cy="1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rot="10800000">
            <a:off x="7424871" y="2425700"/>
            <a:ext cx="364856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419100" y="712689"/>
            <a:ext cx="524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latin typeface="Chalkboard"/>
                <a:cs typeface="Chalkboard"/>
              </a:rPr>
              <a:t>¿Cómo eliminar un video no deseado que hayas subido? </a:t>
            </a:r>
            <a:endParaRPr lang="es-ES_tradnl" sz="2000" dirty="0">
              <a:latin typeface="Chalkboard"/>
              <a:cs typeface="Chalkboard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946900" y="712689"/>
            <a:ext cx="1591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latin typeface="Chalkboard"/>
                <a:cs typeface="Chalkboard"/>
              </a:rPr>
              <a:t>Ingresa primero aquí </a:t>
            </a:r>
            <a:endParaRPr lang="es-ES_tradnl" dirty="0">
              <a:latin typeface="Chalkboard"/>
              <a:cs typeface="Chalkboard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7902844" y="1753505"/>
            <a:ext cx="12411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>
                <a:latin typeface="Chalkboard"/>
                <a:cs typeface="Chalkboard"/>
              </a:rPr>
              <a:t>Para luego presionar Gestor de videos y así ingresar a los videos que has subido </a:t>
            </a:r>
            <a:endParaRPr lang="es-ES_tradnl" sz="1400" dirty="0">
              <a:latin typeface="Chalkboard"/>
              <a:cs typeface="Chalkboard"/>
            </a:endParaRP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34" y="241300"/>
            <a:ext cx="8219767" cy="4749800"/>
          </a:xfrm>
          <a:prstGeom prst="rect">
            <a:avLst/>
          </a:prstGeom>
        </p:spPr>
      </p:pic>
      <p:sp>
        <p:nvSpPr>
          <p:cNvPr id="10" name="Flecha curvada hacia la izquierda 9"/>
          <p:cNvSpPr/>
          <p:nvPr/>
        </p:nvSpPr>
        <p:spPr>
          <a:xfrm>
            <a:off x="4032250" y="1054100"/>
            <a:ext cx="342900" cy="381000"/>
          </a:xfrm>
          <a:prstGeom prst="curvedLef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1987550" y="1435100"/>
            <a:ext cx="558800" cy="43815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CuadroTexto 11"/>
          <p:cNvSpPr txBox="1"/>
          <p:nvPr/>
        </p:nvSpPr>
        <p:spPr>
          <a:xfrm>
            <a:off x="1557866" y="1435100"/>
            <a:ext cx="440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rgbClr val="FF0000"/>
                </a:solidFill>
                <a:latin typeface="Chalkboard"/>
                <a:cs typeface="Chalkboard"/>
              </a:rPr>
              <a:t>1.</a:t>
            </a:r>
            <a:endParaRPr lang="es-ES_tradnl" sz="24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375150" y="973435"/>
            <a:ext cx="874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rgbClr val="FF0000"/>
                </a:solidFill>
                <a:latin typeface="Chalkboard"/>
                <a:cs typeface="Chalkboard"/>
              </a:rPr>
              <a:t>2.</a:t>
            </a:r>
            <a:endParaRPr lang="es-ES_tradnl" sz="24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286933" y="5334000"/>
            <a:ext cx="431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_tradnl" dirty="0" smtClean="0">
                <a:latin typeface="Chalkboard"/>
                <a:cs typeface="Chalkboard"/>
              </a:rPr>
              <a:t>Marca el video que deseas eliminar </a:t>
            </a:r>
          </a:p>
          <a:p>
            <a:pPr marL="342900" indent="-342900">
              <a:buAutoNum type="arabicPeriod"/>
            </a:pPr>
            <a:endParaRPr lang="es-ES_tradnl" dirty="0" smtClean="0">
              <a:latin typeface="Chalkboard"/>
              <a:cs typeface="Chalkboard"/>
            </a:endParaRPr>
          </a:p>
          <a:p>
            <a:pPr marL="342900" indent="-342900">
              <a:buAutoNum type="arabicPeriod"/>
            </a:pPr>
            <a:r>
              <a:rPr lang="es-ES_tradnl" dirty="0" smtClean="0">
                <a:latin typeface="Chalkboard"/>
                <a:cs typeface="Chalkboard"/>
              </a:rPr>
              <a:t>Presiona acciones y luego eliminar </a:t>
            </a:r>
            <a:endParaRPr lang="es-ES_tradnl" dirty="0">
              <a:latin typeface="Chalkboard"/>
              <a:cs typeface="Chalkboard"/>
            </a:endParaRP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8" y="247723"/>
            <a:ext cx="4957235" cy="2850133"/>
          </a:xfrm>
          <a:prstGeom prst="rect">
            <a:avLst/>
          </a:prstGeom>
          <a:effectLst>
            <a:glow rad="215900">
              <a:schemeClr val="tx1">
                <a:lumMod val="95000"/>
                <a:lumOff val="5000"/>
                <a:alpha val="75000"/>
              </a:schemeClr>
            </a:glow>
          </a:effectLst>
        </p:spPr>
      </p:pic>
      <p:cxnSp>
        <p:nvCxnSpPr>
          <p:cNvPr id="10" name="Conector recto de flecha 9"/>
          <p:cNvCxnSpPr/>
          <p:nvPr/>
        </p:nvCxnSpPr>
        <p:spPr>
          <a:xfrm rot="10800000">
            <a:off x="2032001" y="1761068"/>
            <a:ext cx="1660479" cy="1336789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879" y="2481384"/>
            <a:ext cx="5991005" cy="3055815"/>
          </a:xfrm>
          <a:prstGeom prst="rect">
            <a:avLst/>
          </a:prstGeom>
          <a:effectLst>
            <a:glow rad="203200">
              <a:schemeClr val="tx1">
                <a:lumMod val="95000"/>
                <a:lumOff val="5000"/>
                <a:alpha val="75000"/>
              </a:schemeClr>
            </a:glow>
          </a:effec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00" y="1336938"/>
            <a:ext cx="8008021" cy="418253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513666" y="499875"/>
            <a:ext cx="3894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Para salir de la cuenta en Youtube </a:t>
            </a:r>
            <a:endParaRPr lang="es-ES_tradnl" dirty="0">
              <a:latin typeface="Chalkboard"/>
              <a:cs typeface="Chalkboard"/>
            </a:endParaRPr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7408333" y="869207"/>
            <a:ext cx="732367" cy="59055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rma libre 11"/>
          <p:cNvSpPr/>
          <p:nvPr/>
        </p:nvSpPr>
        <p:spPr>
          <a:xfrm>
            <a:off x="6999308" y="2736850"/>
            <a:ext cx="409025" cy="266700"/>
          </a:xfrm>
          <a:custGeom>
            <a:avLst/>
            <a:gdLst>
              <a:gd name="connsiteX0" fmla="*/ 88900 w 409025"/>
              <a:gd name="connsiteY0" fmla="*/ 31750 h 266700"/>
              <a:gd name="connsiteX1" fmla="*/ 31750 w 409025"/>
              <a:gd name="connsiteY1" fmla="*/ 44450 h 266700"/>
              <a:gd name="connsiteX2" fmla="*/ 19050 w 409025"/>
              <a:gd name="connsiteY2" fmla="*/ 63500 h 266700"/>
              <a:gd name="connsiteX3" fmla="*/ 6350 w 409025"/>
              <a:gd name="connsiteY3" fmla="*/ 101600 h 266700"/>
              <a:gd name="connsiteX4" fmla="*/ 0 w 409025"/>
              <a:gd name="connsiteY4" fmla="*/ 120650 h 266700"/>
              <a:gd name="connsiteX5" fmla="*/ 12700 w 409025"/>
              <a:gd name="connsiteY5" fmla="*/ 171450 h 266700"/>
              <a:gd name="connsiteX6" fmla="*/ 19050 w 409025"/>
              <a:gd name="connsiteY6" fmla="*/ 190500 h 266700"/>
              <a:gd name="connsiteX7" fmla="*/ 57150 w 409025"/>
              <a:gd name="connsiteY7" fmla="*/ 228600 h 266700"/>
              <a:gd name="connsiteX8" fmla="*/ 76200 w 409025"/>
              <a:gd name="connsiteY8" fmla="*/ 247650 h 266700"/>
              <a:gd name="connsiteX9" fmla="*/ 120650 w 409025"/>
              <a:gd name="connsiteY9" fmla="*/ 260350 h 266700"/>
              <a:gd name="connsiteX10" fmla="*/ 165100 w 409025"/>
              <a:gd name="connsiteY10" fmla="*/ 266700 h 266700"/>
              <a:gd name="connsiteX11" fmla="*/ 279400 w 409025"/>
              <a:gd name="connsiteY11" fmla="*/ 260350 h 266700"/>
              <a:gd name="connsiteX12" fmla="*/ 304800 w 409025"/>
              <a:gd name="connsiteY12" fmla="*/ 247650 h 266700"/>
              <a:gd name="connsiteX13" fmla="*/ 342900 w 409025"/>
              <a:gd name="connsiteY13" fmla="*/ 222250 h 266700"/>
              <a:gd name="connsiteX14" fmla="*/ 361950 w 409025"/>
              <a:gd name="connsiteY14" fmla="*/ 209550 h 266700"/>
              <a:gd name="connsiteX15" fmla="*/ 393700 w 409025"/>
              <a:gd name="connsiteY15" fmla="*/ 184150 h 266700"/>
              <a:gd name="connsiteX16" fmla="*/ 406400 w 409025"/>
              <a:gd name="connsiteY16" fmla="*/ 146050 h 266700"/>
              <a:gd name="connsiteX17" fmla="*/ 400050 w 409025"/>
              <a:gd name="connsiteY17" fmla="*/ 114300 h 266700"/>
              <a:gd name="connsiteX18" fmla="*/ 342900 w 409025"/>
              <a:gd name="connsiteY18" fmla="*/ 44450 h 266700"/>
              <a:gd name="connsiteX19" fmla="*/ 323850 w 409025"/>
              <a:gd name="connsiteY19" fmla="*/ 25400 h 266700"/>
              <a:gd name="connsiteX20" fmla="*/ 266700 w 409025"/>
              <a:gd name="connsiteY20" fmla="*/ 6350 h 266700"/>
              <a:gd name="connsiteX21" fmla="*/ 247650 w 409025"/>
              <a:gd name="connsiteY21" fmla="*/ 0 h 266700"/>
              <a:gd name="connsiteX22" fmla="*/ 114300 w 409025"/>
              <a:gd name="connsiteY22" fmla="*/ 6350 h 266700"/>
              <a:gd name="connsiteX23" fmla="*/ 88900 w 409025"/>
              <a:gd name="connsiteY23" fmla="*/ 3175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9025" h="266700">
                <a:moveTo>
                  <a:pt x="88900" y="31750"/>
                </a:moveTo>
                <a:cubicBezTo>
                  <a:pt x="75142" y="38100"/>
                  <a:pt x="39977" y="37868"/>
                  <a:pt x="31750" y="44450"/>
                </a:cubicBezTo>
                <a:cubicBezTo>
                  <a:pt x="25791" y="49218"/>
                  <a:pt x="22150" y="56526"/>
                  <a:pt x="19050" y="63500"/>
                </a:cubicBezTo>
                <a:cubicBezTo>
                  <a:pt x="13613" y="75733"/>
                  <a:pt x="10583" y="88900"/>
                  <a:pt x="6350" y="101600"/>
                </a:cubicBezTo>
                <a:lnTo>
                  <a:pt x="0" y="120650"/>
                </a:lnTo>
                <a:cubicBezTo>
                  <a:pt x="4233" y="137583"/>
                  <a:pt x="8107" y="154611"/>
                  <a:pt x="12700" y="171450"/>
                </a:cubicBezTo>
                <a:cubicBezTo>
                  <a:pt x="14461" y="177908"/>
                  <a:pt x="14941" y="185216"/>
                  <a:pt x="19050" y="190500"/>
                </a:cubicBezTo>
                <a:cubicBezTo>
                  <a:pt x="30077" y="204677"/>
                  <a:pt x="44450" y="215900"/>
                  <a:pt x="57150" y="228600"/>
                </a:cubicBezTo>
                <a:cubicBezTo>
                  <a:pt x="63500" y="234950"/>
                  <a:pt x="67681" y="244810"/>
                  <a:pt x="76200" y="247650"/>
                </a:cubicBezTo>
                <a:cubicBezTo>
                  <a:pt x="92522" y="253091"/>
                  <a:pt x="103108" y="257161"/>
                  <a:pt x="120650" y="260350"/>
                </a:cubicBezTo>
                <a:cubicBezTo>
                  <a:pt x="135376" y="263027"/>
                  <a:pt x="150283" y="264583"/>
                  <a:pt x="165100" y="266700"/>
                </a:cubicBezTo>
                <a:cubicBezTo>
                  <a:pt x="203200" y="264583"/>
                  <a:pt x="241591" y="265506"/>
                  <a:pt x="279400" y="260350"/>
                </a:cubicBezTo>
                <a:cubicBezTo>
                  <a:pt x="288779" y="259071"/>
                  <a:pt x="296683" y="252520"/>
                  <a:pt x="304800" y="247650"/>
                </a:cubicBezTo>
                <a:cubicBezTo>
                  <a:pt x="317888" y="239797"/>
                  <a:pt x="330200" y="230717"/>
                  <a:pt x="342900" y="222250"/>
                </a:cubicBezTo>
                <a:cubicBezTo>
                  <a:pt x="349250" y="218017"/>
                  <a:pt x="355991" y="214318"/>
                  <a:pt x="361950" y="209550"/>
                </a:cubicBezTo>
                <a:lnTo>
                  <a:pt x="393700" y="184150"/>
                </a:lnTo>
                <a:cubicBezTo>
                  <a:pt x="397933" y="171450"/>
                  <a:pt x="409025" y="159177"/>
                  <a:pt x="406400" y="146050"/>
                </a:cubicBezTo>
                <a:cubicBezTo>
                  <a:pt x="404283" y="135467"/>
                  <a:pt x="404058" y="124321"/>
                  <a:pt x="400050" y="114300"/>
                </a:cubicBezTo>
                <a:cubicBezTo>
                  <a:pt x="387476" y="82866"/>
                  <a:pt x="366856" y="68406"/>
                  <a:pt x="342900" y="44450"/>
                </a:cubicBezTo>
                <a:cubicBezTo>
                  <a:pt x="336550" y="38100"/>
                  <a:pt x="332369" y="28240"/>
                  <a:pt x="323850" y="25400"/>
                </a:cubicBezTo>
                <a:lnTo>
                  <a:pt x="266700" y="6350"/>
                </a:lnTo>
                <a:lnTo>
                  <a:pt x="247650" y="0"/>
                </a:lnTo>
                <a:cubicBezTo>
                  <a:pt x="203200" y="2117"/>
                  <a:pt x="158528" y="1436"/>
                  <a:pt x="114300" y="6350"/>
                </a:cubicBezTo>
                <a:cubicBezTo>
                  <a:pt x="100995" y="7828"/>
                  <a:pt x="102658" y="25400"/>
                  <a:pt x="88900" y="31750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" y="270933"/>
            <a:ext cx="5892801" cy="6096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536267" y="2269067"/>
            <a:ext cx="2302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Cuando vuelvas a abrir Youtube ingresa a tu cuenta </a:t>
            </a:r>
            <a:endParaRPr lang="es-ES_tradnl" dirty="0">
              <a:latin typeface="Chalkboard"/>
              <a:cs typeface="Chalkboard"/>
            </a:endParaRPr>
          </a:p>
        </p:txBody>
      </p:sp>
      <p:cxnSp>
        <p:nvCxnSpPr>
          <p:cNvPr id="9" name="Conector curvado 8"/>
          <p:cNvCxnSpPr/>
          <p:nvPr/>
        </p:nvCxnSpPr>
        <p:spPr>
          <a:xfrm rot="16200000" flipV="1">
            <a:off x="5569375" y="641775"/>
            <a:ext cx="1422399" cy="1120986"/>
          </a:xfrm>
          <a:prstGeom prst="curvedConnector3">
            <a:avLst>
              <a:gd name="adj1" fmla="val 50000"/>
            </a:avLst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echa curva 10"/>
          <p:cNvSpPr/>
          <p:nvPr/>
        </p:nvSpPr>
        <p:spPr>
          <a:xfrm flipH="1" flipV="1">
            <a:off x="4642331" y="5142459"/>
            <a:ext cx="803517" cy="1346544"/>
          </a:xfrm>
          <a:prstGeom prst="bentArrow">
            <a:avLst>
              <a:gd name="adj1" fmla="val 12696"/>
              <a:gd name="adj2" fmla="val 14964"/>
              <a:gd name="adj3" fmla="val 28770"/>
              <a:gd name="adj4" fmla="val 437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200724"/>
            <a:ext cx="6223000" cy="479081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008851" y="3286498"/>
            <a:ext cx="1968500" cy="23083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Primero coloca tu nombre de usuario (el que utilizaste para crear el canal), luego tu contraseña y ya estarás dentro . </a:t>
            </a:r>
            <a:endParaRPr lang="es-ES_tradnl" dirty="0">
              <a:latin typeface="Chalkboard"/>
              <a:cs typeface="Chalkboard"/>
            </a:endParaRPr>
          </a:p>
        </p:txBody>
      </p:sp>
      <p:sp>
        <p:nvSpPr>
          <p:cNvPr id="7" name="Flecha curvada hacia la izquierda 6"/>
          <p:cNvSpPr/>
          <p:nvPr/>
        </p:nvSpPr>
        <p:spPr>
          <a:xfrm>
            <a:off x="7020927" y="1557781"/>
            <a:ext cx="563146" cy="3142860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8" name="Flecha curvada hacia la izquierda 7"/>
          <p:cNvSpPr/>
          <p:nvPr/>
        </p:nvSpPr>
        <p:spPr>
          <a:xfrm flipH="1">
            <a:off x="4533490" y="1981201"/>
            <a:ext cx="458019" cy="1813130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47" y="4700641"/>
            <a:ext cx="3996268" cy="178836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51600" y="6337300"/>
            <a:ext cx="2374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latin typeface="Comic Sans MS"/>
                <a:cs typeface="Comic Sans MS"/>
              </a:rPr>
              <a:t>Relaizado</a:t>
            </a:r>
            <a:r>
              <a:rPr lang="en-US" sz="1100" dirty="0" smtClean="0">
                <a:latin typeface="Comic Sans MS"/>
                <a:cs typeface="Comic Sans MS"/>
              </a:rPr>
              <a:t> </a:t>
            </a:r>
            <a:r>
              <a:rPr lang="en-US" sz="1100" dirty="0" err="1" smtClean="0">
                <a:latin typeface="Comic Sans MS"/>
                <a:cs typeface="Comic Sans MS"/>
              </a:rPr>
              <a:t>por</a:t>
            </a:r>
            <a:r>
              <a:rPr lang="en-US" sz="1100" dirty="0" smtClean="0">
                <a:latin typeface="Comic Sans MS"/>
                <a:cs typeface="Comic Sans MS"/>
              </a:rPr>
              <a:t>: </a:t>
            </a:r>
            <a:r>
              <a:rPr lang="en-US" sz="1100" dirty="0" err="1" smtClean="0">
                <a:latin typeface="Comic Sans MS"/>
                <a:cs typeface="Comic Sans MS"/>
              </a:rPr>
              <a:t>Mar</a:t>
            </a:r>
            <a:r>
              <a:rPr lang="en-US" sz="1100" dirty="0" err="1" smtClean="0">
                <a:latin typeface="Comic Sans MS"/>
                <a:cs typeface="Comic Sans MS"/>
              </a:rPr>
              <a:t>ía</a:t>
            </a:r>
            <a:r>
              <a:rPr lang="en-US" sz="1100" dirty="0" smtClean="0">
                <a:latin typeface="Comic Sans MS"/>
                <a:cs typeface="Comic Sans MS"/>
              </a:rPr>
              <a:t> Elena Rojas. </a:t>
            </a:r>
            <a:endParaRPr lang="en-US" sz="1100" dirty="0">
              <a:latin typeface="Comic Sans MS"/>
              <a:cs typeface="Comic Sans MS"/>
            </a:endParaRPr>
          </a:p>
        </p:txBody>
      </p:sp>
      <p:pic>
        <p:nvPicPr>
          <p:cNvPr id="3" name="Picture 2" descr="02 logo_uned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1104308"/>
            <a:ext cx="4953000" cy="461704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2-02-03 at 3.25.41 PM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7165" t="1911" r="3932" b="1657"/>
          <a:stretch>
            <a:fillRect/>
          </a:stretch>
        </p:blipFill>
        <p:spPr>
          <a:xfrm>
            <a:off x="177800" y="101600"/>
            <a:ext cx="6378523" cy="6366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556323" y="3137517"/>
            <a:ext cx="2657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El </a:t>
            </a:r>
            <a:r>
              <a:rPr lang="en-US" dirty="0" err="1" smtClean="0">
                <a:latin typeface="Chalkboard"/>
                <a:cs typeface="Chalkboard"/>
              </a:rPr>
              <a:t>siguiente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paso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es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completar</a:t>
            </a:r>
            <a:r>
              <a:rPr lang="en-US" dirty="0" smtClean="0">
                <a:latin typeface="Chalkboard"/>
                <a:cs typeface="Chalkboard"/>
              </a:rPr>
              <a:t> los </a:t>
            </a:r>
            <a:r>
              <a:rPr lang="en-US" dirty="0" err="1" smtClean="0">
                <a:latin typeface="Chalkboard"/>
                <a:cs typeface="Chalkboard"/>
              </a:rPr>
              <a:t>datos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5895556" y="294966"/>
            <a:ext cx="521433" cy="6173567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enta .psd"/>
          <p:cNvPicPr>
            <a:picLocks noChangeAspect="1"/>
          </p:cNvPicPr>
          <p:nvPr/>
        </p:nvPicPr>
        <p:blipFill>
          <a:blip r:embed="rId2"/>
          <a:srcRect l="-3457" t="-665"/>
          <a:stretch>
            <a:fillRect/>
          </a:stretch>
        </p:blipFill>
        <p:spPr>
          <a:xfrm>
            <a:off x="0" y="270933"/>
            <a:ext cx="8399530" cy="631613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2-03 at 3.31.5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02" y="106406"/>
            <a:ext cx="3306432" cy="4310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Screen shot 2012-02-03 at 3.33.37 PM.png"/>
          <p:cNvPicPr>
            <a:picLocks noChangeAspect="1"/>
          </p:cNvPicPr>
          <p:nvPr/>
        </p:nvPicPr>
        <p:blipFill>
          <a:blip r:embed="rId3"/>
          <a:srcRect r="4457" b="24717"/>
          <a:stretch>
            <a:fillRect/>
          </a:stretch>
        </p:blipFill>
        <p:spPr>
          <a:xfrm>
            <a:off x="3065783" y="3739473"/>
            <a:ext cx="5807284" cy="2661327"/>
          </a:xfrm>
          <a:prstGeom prst="rect">
            <a:avLst/>
          </a:prstGeom>
        </p:spPr>
      </p:pic>
      <p:sp>
        <p:nvSpPr>
          <p:cNvPr id="6" name="Left-Up Arrow 5"/>
          <p:cNvSpPr/>
          <p:nvPr/>
        </p:nvSpPr>
        <p:spPr>
          <a:xfrm flipV="1">
            <a:off x="2956451" y="3352574"/>
            <a:ext cx="3283925" cy="802388"/>
          </a:xfrm>
          <a:prstGeom prst="leftUpArrow">
            <a:avLst>
              <a:gd name="adj1" fmla="val 7914"/>
              <a:gd name="adj2" fmla="val 12962"/>
              <a:gd name="adj3" fmla="val 166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70287" y="1844753"/>
            <a:ext cx="4766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err="1">
                <a:latin typeface="Chalkboard"/>
                <a:cs typeface="Chalkboard"/>
              </a:rPr>
              <a:t>Completa</a:t>
            </a:r>
            <a:r>
              <a:rPr lang="en-US" dirty="0">
                <a:latin typeface="Chalkboard"/>
                <a:cs typeface="Chalkboard"/>
              </a:rPr>
              <a:t> los </a:t>
            </a:r>
            <a:r>
              <a:rPr lang="en-US" dirty="0" err="1">
                <a:latin typeface="Chalkboard"/>
                <a:cs typeface="Chalkboard"/>
              </a:rPr>
              <a:t>datos</a:t>
            </a:r>
            <a:r>
              <a:rPr lang="en-US" dirty="0">
                <a:latin typeface="Chalkboard"/>
                <a:cs typeface="Chalkboard"/>
              </a:rPr>
              <a:t>,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da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>
                <a:latin typeface="Chalkboard"/>
                <a:cs typeface="Chalkboard"/>
              </a:rPr>
              <a:t>clic</a:t>
            </a:r>
            <a:r>
              <a:rPr lang="en-US" dirty="0">
                <a:latin typeface="Chalkboard"/>
                <a:cs typeface="Chalkboard"/>
              </a:rPr>
              <a:t> en SIGUIENTE PASO  </a:t>
            </a:r>
            <a:r>
              <a:rPr lang="en-US" dirty="0" err="1">
                <a:latin typeface="Chalkboard"/>
                <a:cs typeface="Chalkboard"/>
              </a:rPr>
              <a:t>y</a:t>
            </a:r>
            <a:r>
              <a:rPr lang="en-US" dirty="0">
                <a:latin typeface="Chalkboard"/>
                <a:cs typeface="Chalkboard"/>
              </a:rPr>
              <a:t> </a:t>
            </a:r>
            <a:r>
              <a:rPr lang="en-US" dirty="0" err="1">
                <a:latin typeface="Chalkboard"/>
                <a:cs typeface="Chalkboard"/>
              </a:rPr>
              <a:t>tendrás</a:t>
            </a:r>
            <a:r>
              <a:rPr lang="en-US" dirty="0">
                <a:latin typeface="Chalkboard"/>
                <a:cs typeface="Chalkboard"/>
              </a:rPr>
              <a:t> </a:t>
            </a:r>
            <a:r>
              <a:rPr lang="en-US" dirty="0" err="1">
                <a:latin typeface="Chalkboard"/>
                <a:cs typeface="Chalkboard"/>
              </a:rPr>
              <a:t>una</a:t>
            </a:r>
            <a:r>
              <a:rPr lang="en-US" dirty="0">
                <a:latin typeface="Chalkboard"/>
                <a:cs typeface="Chalkboard"/>
              </a:rPr>
              <a:t> </a:t>
            </a:r>
            <a:r>
              <a:rPr lang="en-US" dirty="0" err="1">
                <a:latin typeface="Chalkboard"/>
                <a:cs typeface="Chalkboard"/>
              </a:rPr>
              <a:t>cuenta</a:t>
            </a:r>
            <a:r>
              <a:rPr lang="en-US" dirty="0">
                <a:latin typeface="Chalkboard"/>
                <a:cs typeface="Chalkboard"/>
              </a:rPr>
              <a:t> en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Youtube</a:t>
            </a:r>
            <a:r>
              <a:rPr lang="en-US" dirty="0" smtClean="0">
                <a:latin typeface="Chalkboard"/>
                <a:cs typeface="Chalkboard"/>
              </a:rPr>
              <a:t>  </a:t>
            </a:r>
            <a:endParaRPr lang="en-US" dirty="0">
              <a:latin typeface="Chalkboard"/>
              <a:cs typeface="Chalkboard"/>
            </a:endParaRPr>
          </a:p>
          <a:p>
            <a:endParaRPr lang="en-US" dirty="0">
              <a:latin typeface="Chalkboard"/>
              <a:cs typeface="Chalkboar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5447" y="5448293"/>
            <a:ext cx="2518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halkboard"/>
                <a:cs typeface="Chalkboard"/>
              </a:rPr>
              <a:t>Presiona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para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añadir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una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foto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123415" y="5869848"/>
            <a:ext cx="4390213" cy="1436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6705600" y="5754172"/>
            <a:ext cx="1168400" cy="34045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2-03 at 3.33.51 PM.png"/>
          <p:cNvPicPr>
            <a:picLocks noChangeAspect="1"/>
          </p:cNvPicPr>
          <p:nvPr/>
        </p:nvPicPr>
        <p:blipFill>
          <a:blip r:embed="rId2"/>
          <a:srcRect l="2768"/>
          <a:stretch>
            <a:fillRect/>
          </a:stretch>
        </p:blipFill>
        <p:spPr>
          <a:xfrm>
            <a:off x="152400" y="1561396"/>
            <a:ext cx="5352426" cy="4297226"/>
          </a:xfrm>
          <a:prstGeom prst="rect">
            <a:avLst/>
          </a:prstGeom>
          <a:effectLst>
            <a:glow rad="101600">
              <a:schemeClr val="bg1">
                <a:lumMod val="75000"/>
                <a:alpha val="75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254" y="343945"/>
            <a:ext cx="3964096" cy="3366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53034" y="3995672"/>
            <a:ext cx="2444316" cy="2308324"/>
          </a:xfrm>
          <a:prstGeom prst="rect">
            <a:avLst/>
          </a:prstGeom>
          <a:noFill/>
          <a:ln w="28575">
            <a:noFill/>
            <a:prstDash val="solid"/>
          </a:ln>
          <a:effectLst>
            <a:glow rad="38100">
              <a:schemeClr val="tx2">
                <a:lumMod val="40000"/>
                <a:lumOff val="60000"/>
                <a:alpha val="88000"/>
              </a:schemeClr>
            </a:glow>
            <a:outerShdw blurRad="50800" dist="38100" dir="10800000" algn="l">
              <a:srgbClr val="000000">
                <a:alpha val="43000"/>
              </a:srgbClr>
            </a:outerShdw>
          </a:effectLst>
          <a:scene3d>
            <a:camera prst="perspectiveLeft" fov="0">
              <a:rot lat="0" lon="1200000" rev="0"/>
            </a:camera>
            <a:lightRig rig="threePt" dir="t"/>
          </a:scene3d>
          <a:sp3d>
            <a:bevelT w="114300" prst="hardEdge"/>
            <a:bevelB/>
          </a:sp3d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 err="1" smtClean="0">
                <a:latin typeface="Chalkboard"/>
                <a:cs typeface="Chalkboard"/>
              </a:rPr>
              <a:t>Puedes</a:t>
            </a:r>
            <a:r>
              <a:rPr lang="en-US" sz="1600" dirty="0" smtClean="0">
                <a:latin typeface="Chalkboard"/>
                <a:cs typeface="Chalkboard"/>
              </a:rPr>
              <a:t> </a:t>
            </a:r>
            <a:r>
              <a:rPr lang="en-US" sz="1600" dirty="0" err="1" smtClean="0">
                <a:latin typeface="Chalkboard"/>
                <a:cs typeface="Chalkboard"/>
              </a:rPr>
              <a:t>arrastrar</a:t>
            </a:r>
            <a:r>
              <a:rPr lang="en-US" sz="1600" dirty="0" smtClean="0">
                <a:latin typeface="Chalkboard"/>
                <a:cs typeface="Chalkboard"/>
              </a:rPr>
              <a:t> </a:t>
            </a:r>
            <a:r>
              <a:rPr lang="en-US" sz="1600" dirty="0" err="1" smtClean="0">
                <a:latin typeface="Chalkboard"/>
                <a:cs typeface="Chalkboard"/>
              </a:rPr>
              <a:t>una</a:t>
            </a:r>
            <a:r>
              <a:rPr lang="en-US" sz="1600" dirty="0" smtClean="0">
                <a:latin typeface="Chalkboard"/>
                <a:cs typeface="Chalkboard"/>
              </a:rPr>
              <a:t> </a:t>
            </a:r>
            <a:r>
              <a:rPr lang="en-US" sz="1600" dirty="0" err="1" smtClean="0">
                <a:latin typeface="Chalkboard"/>
                <a:cs typeface="Chalkboard"/>
              </a:rPr>
              <a:t>foto</a:t>
            </a:r>
            <a:r>
              <a:rPr lang="en-US" sz="1600" dirty="0" smtClean="0">
                <a:latin typeface="Chalkboard"/>
                <a:cs typeface="Chalkboard"/>
              </a:rPr>
              <a:t> </a:t>
            </a:r>
            <a:r>
              <a:rPr lang="en-US" sz="1600" dirty="0" err="1" smtClean="0">
                <a:latin typeface="Chalkboard"/>
                <a:cs typeface="Chalkboard"/>
              </a:rPr>
              <a:t>dentro</a:t>
            </a:r>
            <a:r>
              <a:rPr lang="en-US" sz="1600" dirty="0" smtClean="0">
                <a:latin typeface="Chalkboard"/>
                <a:cs typeface="Chalkboard"/>
              </a:rPr>
              <a:t> del </a:t>
            </a:r>
            <a:r>
              <a:rPr lang="en-US" sz="1600" dirty="0" err="1" smtClean="0">
                <a:latin typeface="Chalkboard"/>
                <a:cs typeface="Chalkboard"/>
              </a:rPr>
              <a:t>área</a:t>
            </a:r>
            <a:r>
              <a:rPr lang="en-US" sz="1600" dirty="0" smtClean="0">
                <a:latin typeface="Chalkboard"/>
                <a:cs typeface="Chalkboard"/>
              </a:rPr>
              <a:t> </a:t>
            </a:r>
            <a:r>
              <a:rPr lang="en-US" sz="1600" dirty="0" err="1" smtClean="0">
                <a:latin typeface="Chalkboard"/>
                <a:cs typeface="Chalkboard"/>
              </a:rPr>
              <a:t>punteada</a:t>
            </a:r>
            <a:r>
              <a:rPr lang="en-US" sz="1600" dirty="0" smtClean="0">
                <a:latin typeface="Chalkboard"/>
                <a:cs typeface="Chalkboard"/>
              </a:rPr>
              <a:t> </a:t>
            </a:r>
          </a:p>
          <a:p>
            <a:pPr marL="342900" indent="-342900">
              <a:buAutoNum type="arabicPeriod"/>
            </a:pPr>
            <a:endParaRPr lang="en-US" sz="1600" dirty="0" smtClean="0">
              <a:latin typeface="Chalkboard"/>
              <a:cs typeface="Chalkboard"/>
            </a:endParaRPr>
          </a:p>
          <a:p>
            <a:pPr marL="342900" indent="-342900"/>
            <a:endParaRPr lang="en-US" sz="1600" dirty="0" smtClean="0">
              <a:latin typeface="Chalkboard"/>
              <a:cs typeface="Chalkboard"/>
            </a:endParaRPr>
          </a:p>
          <a:p>
            <a:pPr marL="342900" indent="-342900">
              <a:buAutoNum type="arabicPeriod"/>
            </a:pPr>
            <a:r>
              <a:rPr lang="en-US" sz="1600" dirty="0" smtClean="0">
                <a:latin typeface="Chalkboard"/>
                <a:cs typeface="Chalkboard"/>
              </a:rPr>
              <a:t>2. O </a:t>
            </a:r>
            <a:r>
              <a:rPr lang="en-US" sz="1600" dirty="0" err="1" smtClean="0">
                <a:latin typeface="Chalkboard"/>
                <a:cs typeface="Chalkboard"/>
              </a:rPr>
              <a:t>dar</a:t>
            </a:r>
            <a:r>
              <a:rPr lang="en-US" sz="1600" dirty="0" smtClean="0">
                <a:latin typeface="Chalkboard"/>
                <a:cs typeface="Chalkboard"/>
              </a:rPr>
              <a:t> </a:t>
            </a:r>
            <a:r>
              <a:rPr lang="en-US" sz="1600" dirty="0" err="1" smtClean="0">
                <a:latin typeface="Chalkboard"/>
                <a:cs typeface="Chalkboard"/>
              </a:rPr>
              <a:t>clic</a:t>
            </a:r>
            <a:r>
              <a:rPr lang="en-US" sz="1600" dirty="0" smtClean="0">
                <a:latin typeface="Chalkboard"/>
                <a:cs typeface="Chalkboard"/>
              </a:rPr>
              <a:t> en el </a:t>
            </a:r>
            <a:r>
              <a:rPr lang="en-US" sz="1600" dirty="0" err="1" smtClean="0">
                <a:latin typeface="Chalkboard"/>
                <a:cs typeface="Chalkboard"/>
              </a:rPr>
              <a:t>botón</a:t>
            </a:r>
            <a:r>
              <a:rPr lang="en-US" sz="1600" dirty="0" smtClean="0">
                <a:latin typeface="Chalkboard"/>
                <a:cs typeface="Chalkboard"/>
              </a:rPr>
              <a:t> </a:t>
            </a:r>
            <a:r>
              <a:rPr lang="en-US" sz="1600" dirty="0" err="1" smtClean="0">
                <a:latin typeface="Chalkboard"/>
                <a:cs typeface="Chalkboard"/>
              </a:rPr>
              <a:t>celeste</a:t>
            </a:r>
            <a:r>
              <a:rPr lang="en-US" sz="1600" dirty="0" smtClean="0">
                <a:latin typeface="Chalkboard"/>
                <a:cs typeface="Chalkboard"/>
              </a:rPr>
              <a:t> </a:t>
            </a:r>
            <a:r>
              <a:rPr lang="en-US" sz="1600" dirty="0" err="1" smtClean="0">
                <a:latin typeface="Chalkboard"/>
                <a:cs typeface="Chalkboard"/>
              </a:rPr>
              <a:t>para</a:t>
            </a:r>
            <a:r>
              <a:rPr lang="en-US" sz="1600" dirty="0" smtClean="0">
                <a:latin typeface="Chalkboard"/>
                <a:cs typeface="Chalkboard"/>
              </a:rPr>
              <a:t> </a:t>
            </a:r>
            <a:r>
              <a:rPr lang="en-US" sz="1600" dirty="0" err="1" smtClean="0">
                <a:latin typeface="Chalkboard"/>
                <a:cs typeface="Chalkboard"/>
              </a:rPr>
              <a:t>seleccionar</a:t>
            </a:r>
            <a:r>
              <a:rPr lang="en-US" sz="1600" dirty="0" smtClean="0">
                <a:latin typeface="Chalkboard"/>
                <a:cs typeface="Chalkboard"/>
              </a:rPr>
              <a:t> la </a:t>
            </a:r>
            <a:r>
              <a:rPr lang="en-US" sz="1600" dirty="0" err="1" smtClean="0">
                <a:latin typeface="Chalkboard"/>
                <a:cs typeface="Chalkboard"/>
              </a:rPr>
              <a:t>foto</a:t>
            </a:r>
            <a:r>
              <a:rPr lang="en-US" sz="1600" dirty="0" smtClean="0">
                <a:latin typeface="Chalkboard"/>
                <a:cs typeface="Chalkboard"/>
              </a:rPr>
              <a:t> </a:t>
            </a:r>
            <a:r>
              <a:rPr lang="en-US" sz="1600" dirty="0" err="1" smtClean="0">
                <a:latin typeface="Chalkboard"/>
                <a:cs typeface="Chalkboard"/>
              </a:rPr>
              <a:t>desde</a:t>
            </a:r>
            <a:r>
              <a:rPr lang="en-US" sz="1600" dirty="0" smtClean="0">
                <a:latin typeface="Chalkboard"/>
                <a:cs typeface="Chalkboard"/>
              </a:rPr>
              <a:t> el </a:t>
            </a:r>
            <a:r>
              <a:rPr lang="en-US" sz="1600" dirty="0" err="1" smtClean="0">
                <a:latin typeface="Chalkboard"/>
                <a:cs typeface="Chalkboard"/>
              </a:rPr>
              <a:t>ordenador</a:t>
            </a:r>
            <a:r>
              <a:rPr lang="en-US" sz="1600" dirty="0" smtClean="0">
                <a:latin typeface="Chalkboard"/>
                <a:cs typeface="Chalkboard"/>
              </a:rPr>
              <a:t>  </a:t>
            </a:r>
            <a:endParaRPr lang="en-US" sz="1600" dirty="0">
              <a:latin typeface="Chalkboard"/>
              <a:cs typeface="Chalkboar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247" y="1836766"/>
            <a:ext cx="587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47469" y="343945"/>
            <a:ext cx="492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al.jpg"/>
          <p:cNvPicPr>
            <a:picLocks noChangeAspect="1"/>
          </p:cNvPicPr>
          <p:nvPr/>
        </p:nvPicPr>
        <p:blipFill>
          <a:blip r:embed="rId2"/>
          <a:srcRect l="2671" t="4444" r="2683" b="11852"/>
          <a:stretch>
            <a:fillRect/>
          </a:stretch>
        </p:blipFill>
        <p:spPr>
          <a:xfrm>
            <a:off x="237067" y="304800"/>
            <a:ext cx="8398933" cy="57404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4588802" y="639679"/>
            <a:ext cx="1093897" cy="232878"/>
          </a:xfrm>
          <a:custGeom>
            <a:avLst/>
            <a:gdLst>
              <a:gd name="connsiteX0" fmla="*/ 206640 w 243721"/>
              <a:gd name="connsiteY0" fmla="*/ 18541 h 232878"/>
              <a:gd name="connsiteX1" fmla="*/ 39774 w 243721"/>
              <a:gd name="connsiteY1" fmla="*/ 27811 h 232878"/>
              <a:gd name="connsiteX2" fmla="*/ 21233 w 243721"/>
              <a:gd name="connsiteY2" fmla="*/ 46353 h 232878"/>
              <a:gd name="connsiteX3" fmla="*/ 2693 w 243721"/>
              <a:gd name="connsiteY3" fmla="*/ 101977 h 232878"/>
              <a:gd name="connsiteX4" fmla="*/ 30504 w 243721"/>
              <a:gd name="connsiteY4" fmla="*/ 213225 h 232878"/>
              <a:gd name="connsiteX5" fmla="*/ 86126 w 243721"/>
              <a:gd name="connsiteY5" fmla="*/ 231767 h 232878"/>
              <a:gd name="connsiteX6" fmla="*/ 206640 w 243721"/>
              <a:gd name="connsiteY6" fmla="*/ 222496 h 232878"/>
              <a:gd name="connsiteX7" fmla="*/ 225180 w 243721"/>
              <a:gd name="connsiteY7" fmla="*/ 194684 h 232878"/>
              <a:gd name="connsiteX8" fmla="*/ 243721 w 243721"/>
              <a:gd name="connsiteY8" fmla="*/ 139060 h 232878"/>
              <a:gd name="connsiteX9" fmla="*/ 206640 w 243721"/>
              <a:gd name="connsiteY9" fmla="*/ 18541 h 232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3721" h="232878">
                <a:moveTo>
                  <a:pt x="206640" y="18541"/>
                </a:moveTo>
                <a:cubicBezTo>
                  <a:pt x="172649" y="0"/>
                  <a:pt x="94865" y="19547"/>
                  <a:pt x="39774" y="27811"/>
                </a:cubicBezTo>
                <a:cubicBezTo>
                  <a:pt x="31130" y="29108"/>
                  <a:pt x="25142" y="38535"/>
                  <a:pt x="21233" y="46353"/>
                </a:cubicBezTo>
                <a:cubicBezTo>
                  <a:pt x="12493" y="63834"/>
                  <a:pt x="2693" y="101977"/>
                  <a:pt x="2693" y="101977"/>
                </a:cubicBezTo>
                <a:cubicBezTo>
                  <a:pt x="4256" y="116044"/>
                  <a:pt x="0" y="194159"/>
                  <a:pt x="30504" y="213225"/>
                </a:cubicBezTo>
                <a:cubicBezTo>
                  <a:pt x="47077" y="223583"/>
                  <a:pt x="86126" y="231767"/>
                  <a:pt x="86126" y="231767"/>
                </a:cubicBezTo>
                <a:cubicBezTo>
                  <a:pt x="126297" y="228677"/>
                  <a:pt x="167711" y="232878"/>
                  <a:pt x="206640" y="222496"/>
                </a:cubicBezTo>
                <a:cubicBezTo>
                  <a:pt x="217405" y="219625"/>
                  <a:pt x="220655" y="204865"/>
                  <a:pt x="225180" y="194684"/>
                </a:cubicBezTo>
                <a:cubicBezTo>
                  <a:pt x="233117" y="176824"/>
                  <a:pt x="243721" y="139060"/>
                  <a:pt x="243721" y="139060"/>
                </a:cubicBezTo>
                <a:cubicBezTo>
                  <a:pt x="233593" y="58038"/>
                  <a:pt x="240631" y="37082"/>
                  <a:pt x="206640" y="18541"/>
                </a:cubicBezTo>
                <a:close/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urved Connector 5"/>
          <p:cNvCxnSpPr/>
          <p:nvPr/>
        </p:nvCxnSpPr>
        <p:spPr>
          <a:xfrm rot="5400000" flipH="1" flipV="1">
            <a:off x="5297970" y="1015142"/>
            <a:ext cx="528430" cy="1588"/>
          </a:xfrm>
          <a:prstGeom prst="curvedConnector3">
            <a:avLst>
              <a:gd name="adj1" fmla="val 50000"/>
            </a:avLst>
          </a:prstGeom>
          <a:ln w="34925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7147165" y="2809022"/>
            <a:ext cx="845323" cy="129790"/>
          </a:xfrm>
          <a:custGeom>
            <a:avLst/>
            <a:gdLst>
              <a:gd name="connsiteX0" fmla="*/ 760408 w 845323"/>
              <a:gd name="connsiteY0" fmla="*/ 27812 h 129790"/>
              <a:gd name="connsiteX1" fmla="*/ 593542 w 845323"/>
              <a:gd name="connsiteY1" fmla="*/ 0 h 129790"/>
              <a:gd name="connsiteX2" fmla="*/ 111486 w 845323"/>
              <a:gd name="connsiteY2" fmla="*/ 9271 h 129790"/>
              <a:gd name="connsiteX3" fmla="*/ 55864 w 845323"/>
              <a:gd name="connsiteY3" fmla="*/ 27812 h 129790"/>
              <a:gd name="connsiteX4" fmla="*/ 37324 w 845323"/>
              <a:gd name="connsiteY4" fmla="*/ 111248 h 129790"/>
              <a:gd name="connsiteX5" fmla="*/ 92946 w 845323"/>
              <a:gd name="connsiteY5" fmla="*/ 129790 h 129790"/>
              <a:gd name="connsiteX6" fmla="*/ 778948 w 845323"/>
              <a:gd name="connsiteY6" fmla="*/ 111248 h 129790"/>
              <a:gd name="connsiteX7" fmla="*/ 806759 w 845323"/>
              <a:gd name="connsiteY7" fmla="*/ 101978 h 129790"/>
              <a:gd name="connsiteX8" fmla="*/ 806759 w 845323"/>
              <a:gd name="connsiteY8" fmla="*/ 18541 h 129790"/>
              <a:gd name="connsiteX9" fmla="*/ 760408 w 845323"/>
              <a:gd name="connsiteY9" fmla="*/ 27812 h 12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5323" h="129790">
                <a:moveTo>
                  <a:pt x="760408" y="27812"/>
                </a:moveTo>
                <a:cubicBezTo>
                  <a:pt x="724872" y="24722"/>
                  <a:pt x="724262" y="10894"/>
                  <a:pt x="593542" y="0"/>
                </a:cubicBezTo>
                <a:cubicBezTo>
                  <a:pt x="432857" y="3090"/>
                  <a:pt x="271986" y="969"/>
                  <a:pt x="111486" y="9271"/>
                </a:cubicBezTo>
                <a:cubicBezTo>
                  <a:pt x="91968" y="10281"/>
                  <a:pt x="55864" y="27812"/>
                  <a:pt x="55864" y="27812"/>
                </a:cubicBezTo>
                <a:cubicBezTo>
                  <a:pt x="32825" y="50852"/>
                  <a:pt x="0" y="68590"/>
                  <a:pt x="37324" y="111248"/>
                </a:cubicBezTo>
                <a:cubicBezTo>
                  <a:pt x="50193" y="125956"/>
                  <a:pt x="92946" y="129790"/>
                  <a:pt x="92946" y="129790"/>
                </a:cubicBezTo>
                <a:lnTo>
                  <a:pt x="778948" y="111248"/>
                </a:lnTo>
                <a:cubicBezTo>
                  <a:pt x="788703" y="110674"/>
                  <a:pt x="797489" y="105068"/>
                  <a:pt x="806759" y="101978"/>
                </a:cubicBezTo>
                <a:cubicBezTo>
                  <a:pt x="812717" y="84103"/>
                  <a:pt x="845323" y="35069"/>
                  <a:pt x="806759" y="18541"/>
                </a:cubicBezTo>
                <a:cubicBezTo>
                  <a:pt x="792558" y="12455"/>
                  <a:pt x="795944" y="30902"/>
                  <a:pt x="760408" y="27812"/>
                </a:cubicBezTo>
                <a:close/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adroTexto 8"/>
          <p:cNvSpPr txBox="1"/>
          <p:nvPr/>
        </p:nvSpPr>
        <p:spPr>
          <a:xfrm>
            <a:off x="5999822" y="1280151"/>
            <a:ext cx="3144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latin typeface="Chalkboard"/>
                <a:cs typeface="Chalkboard"/>
              </a:rPr>
              <a:t>¿Cómo ingresar a tu página? </a:t>
            </a:r>
            <a:endParaRPr lang="es-ES_tradnl" sz="1600" dirty="0">
              <a:latin typeface="Chalkboard"/>
              <a:cs typeface="Chalkboard"/>
            </a:endParaRP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4"/>
          <p:cNvSpPr/>
          <p:nvPr/>
        </p:nvSpPr>
        <p:spPr>
          <a:xfrm>
            <a:off x="4623741" y="6016036"/>
            <a:ext cx="310445" cy="57385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innerShdw blurRad="63500" dist="50800" dir="8100000">
              <a:srgbClr val="000000">
                <a:alpha val="50000"/>
              </a:srgbClr>
            </a:innerShdw>
          </a:effectLst>
          <a:scene3d>
            <a:camera prst="perspectiveFront" fov="2700000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05193" y="5437481"/>
            <a:ext cx="4553185" cy="578556"/>
          </a:xfrm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latin typeface="Chalkboard"/>
                <a:cs typeface="Chalkboard"/>
              </a:rPr>
              <a:t>¿</a:t>
            </a:r>
            <a:r>
              <a:rPr lang="en-US" dirty="0" err="1" smtClean="0">
                <a:latin typeface="Chalkboard"/>
                <a:cs typeface="Chalkboard"/>
              </a:rPr>
              <a:t>Cómo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 err="1" smtClean="0">
                <a:latin typeface="Chalkboard"/>
                <a:cs typeface="Chalkboard"/>
              </a:rPr>
              <a:t>crear</a:t>
            </a:r>
            <a:r>
              <a:rPr lang="en-US" dirty="0" smtClean="0">
                <a:latin typeface="Chalkboard"/>
                <a:cs typeface="Chalkboard"/>
              </a:rPr>
              <a:t> un canal?</a:t>
            </a:r>
            <a:endParaRPr lang="en-US" dirty="0">
              <a:latin typeface="Chalkboard"/>
              <a:cs typeface="Chalkboar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122" y="425230"/>
            <a:ext cx="5767446" cy="47328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nal.jpg"/>
          <p:cNvPicPr>
            <a:picLocks noChangeAspect="1"/>
          </p:cNvPicPr>
          <p:nvPr/>
        </p:nvPicPr>
        <p:blipFill>
          <a:blip r:embed="rId2"/>
          <a:srcRect l="1490" t="4204" r="4693" b="8207"/>
          <a:stretch>
            <a:fillRect/>
          </a:stretch>
        </p:blipFill>
        <p:spPr>
          <a:xfrm>
            <a:off x="139700" y="304800"/>
            <a:ext cx="8801100" cy="6350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4931702" y="639679"/>
            <a:ext cx="1093897" cy="232878"/>
          </a:xfrm>
          <a:custGeom>
            <a:avLst/>
            <a:gdLst>
              <a:gd name="connsiteX0" fmla="*/ 206640 w 243721"/>
              <a:gd name="connsiteY0" fmla="*/ 18541 h 232878"/>
              <a:gd name="connsiteX1" fmla="*/ 39774 w 243721"/>
              <a:gd name="connsiteY1" fmla="*/ 27811 h 232878"/>
              <a:gd name="connsiteX2" fmla="*/ 21233 w 243721"/>
              <a:gd name="connsiteY2" fmla="*/ 46353 h 232878"/>
              <a:gd name="connsiteX3" fmla="*/ 2693 w 243721"/>
              <a:gd name="connsiteY3" fmla="*/ 101977 h 232878"/>
              <a:gd name="connsiteX4" fmla="*/ 30504 w 243721"/>
              <a:gd name="connsiteY4" fmla="*/ 213225 h 232878"/>
              <a:gd name="connsiteX5" fmla="*/ 86126 w 243721"/>
              <a:gd name="connsiteY5" fmla="*/ 231767 h 232878"/>
              <a:gd name="connsiteX6" fmla="*/ 206640 w 243721"/>
              <a:gd name="connsiteY6" fmla="*/ 222496 h 232878"/>
              <a:gd name="connsiteX7" fmla="*/ 225180 w 243721"/>
              <a:gd name="connsiteY7" fmla="*/ 194684 h 232878"/>
              <a:gd name="connsiteX8" fmla="*/ 243721 w 243721"/>
              <a:gd name="connsiteY8" fmla="*/ 139060 h 232878"/>
              <a:gd name="connsiteX9" fmla="*/ 206640 w 243721"/>
              <a:gd name="connsiteY9" fmla="*/ 18541 h 232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3721" h="232878">
                <a:moveTo>
                  <a:pt x="206640" y="18541"/>
                </a:moveTo>
                <a:cubicBezTo>
                  <a:pt x="172649" y="0"/>
                  <a:pt x="94865" y="19547"/>
                  <a:pt x="39774" y="27811"/>
                </a:cubicBezTo>
                <a:cubicBezTo>
                  <a:pt x="31130" y="29108"/>
                  <a:pt x="25142" y="38535"/>
                  <a:pt x="21233" y="46353"/>
                </a:cubicBezTo>
                <a:cubicBezTo>
                  <a:pt x="12493" y="63834"/>
                  <a:pt x="2693" y="101977"/>
                  <a:pt x="2693" y="101977"/>
                </a:cubicBezTo>
                <a:cubicBezTo>
                  <a:pt x="4256" y="116044"/>
                  <a:pt x="0" y="194159"/>
                  <a:pt x="30504" y="213225"/>
                </a:cubicBezTo>
                <a:cubicBezTo>
                  <a:pt x="47077" y="223583"/>
                  <a:pt x="86126" y="231767"/>
                  <a:pt x="86126" y="231767"/>
                </a:cubicBezTo>
                <a:cubicBezTo>
                  <a:pt x="126297" y="228677"/>
                  <a:pt x="167711" y="232878"/>
                  <a:pt x="206640" y="222496"/>
                </a:cubicBezTo>
                <a:cubicBezTo>
                  <a:pt x="217405" y="219625"/>
                  <a:pt x="220655" y="204865"/>
                  <a:pt x="225180" y="194684"/>
                </a:cubicBezTo>
                <a:cubicBezTo>
                  <a:pt x="233117" y="176824"/>
                  <a:pt x="243721" y="139060"/>
                  <a:pt x="243721" y="139060"/>
                </a:cubicBezTo>
                <a:cubicBezTo>
                  <a:pt x="233593" y="58038"/>
                  <a:pt x="240631" y="37082"/>
                  <a:pt x="206640" y="18541"/>
                </a:cubicBezTo>
                <a:close/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urved Connector 5"/>
          <p:cNvCxnSpPr/>
          <p:nvPr/>
        </p:nvCxnSpPr>
        <p:spPr>
          <a:xfrm rot="5400000" flipH="1" flipV="1">
            <a:off x="5640870" y="1015142"/>
            <a:ext cx="528430" cy="1588"/>
          </a:xfrm>
          <a:prstGeom prst="curvedConnector3">
            <a:avLst>
              <a:gd name="adj1" fmla="val 50000"/>
            </a:avLst>
          </a:prstGeom>
          <a:ln w="34925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7638172" y="2923072"/>
            <a:ext cx="713815" cy="232878"/>
          </a:xfrm>
          <a:custGeom>
            <a:avLst/>
            <a:gdLst>
              <a:gd name="connsiteX0" fmla="*/ 206640 w 243721"/>
              <a:gd name="connsiteY0" fmla="*/ 18541 h 232878"/>
              <a:gd name="connsiteX1" fmla="*/ 39774 w 243721"/>
              <a:gd name="connsiteY1" fmla="*/ 27811 h 232878"/>
              <a:gd name="connsiteX2" fmla="*/ 21233 w 243721"/>
              <a:gd name="connsiteY2" fmla="*/ 46353 h 232878"/>
              <a:gd name="connsiteX3" fmla="*/ 2693 w 243721"/>
              <a:gd name="connsiteY3" fmla="*/ 101977 h 232878"/>
              <a:gd name="connsiteX4" fmla="*/ 30504 w 243721"/>
              <a:gd name="connsiteY4" fmla="*/ 213225 h 232878"/>
              <a:gd name="connsiteX5" fmla="*/ 86126 w 243721"/>
              <a:gd name="connsiteY5" fmla="*/ 231767 h 232878"/>
              <a:gd name="connsiteX6" fmla="*/ 206640 w 243721"/>
              <a:gd name="connsiteY6" fmla="*/ 222496 h 232878"/>
              <a:gd name="connsiteX7" fmla="*/ 225180 w 243721"/>
              <a:gd name="connsiteY7" fmla="*/ 194684 h 232878"/>
              <a:gd name="connsiteX8" fmla="*/ 243721 w 243721"/>
              <a:gd name="connsiteY8" fmla="*/ 139060 h 232878"/>
              <a:gd name="connsiteX9" fmla="*/ 206640 w 243721"/>
              <a:gd name="connsiteY9" fmla="*/ 18541 h 232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3721" h="232878">
                <a:moveTo>
                  <a:pt x="206640" y="18541"/>
                </a:moveTo>
                <a:cubicBezTo>
                  <a:pt x="172649" y="0"/>
                  <a:pt x="94865" y="19547"/>
                  <a:pt x="39774" y="27811"/>
                </a:cubicBezTo>
                <a:cubicBezTo>
                  <a:pt x="31130" y="29108"/>
                  <a:pt x="25142" y="38535"/>
                  <a:pt x="21233" y="46353"/>
                </a:cubicBezTo>
                <a:cubicBezTo>
                  <a:pt x="12493" y="63834"/>
                  <a:pt x="2693" y="101977"/>
                  <a:pt x="2693" y="101977"/>
                </a:cubicBezTo>
                <a:cubicBezTo>
                  <a:pt x="4256" y="116044"/>
                  <a:pt x="0" y="194159"/>
                  <a:pt x="30504" y="213225"/>
                </a:cubicBezTo>
                <a:cubicBezTo>
                  <a:pt x="47077" y="223583"/>
                  <a:pt x="86126" y="231767"/>
                  <a:pt x="86126" y="231767"/>
                </a:cubicBezTo>
                <a:cubicBezTo>
                  <a:pt x="126297" y="228677"/>
                  <a:pt x="167711" y="232878"/>
                  <a:pt x="206640" y="222496"/>
                </a:cubicBezTo>
                <a:cubicBezTo>
                  <a:pt x="217405" y="219625"/>
                  <a:pt x="220655" y="204865"/>
                  <a:pt x="225180" y="194684"/>
                </a:cubicBezTo>
                <a:cubicBezTo>
                  <a:pt x="233117" y="176824"/>
                  <a:pt x="243721" y="139060"/>
                  <a:pt x="243721" y="139060"/>
                </a:cubicBezTo>
                <a:cubicBezTo>
                  <a:pt x="233593" y="58038"/>
                  <a:pt x="240631" y="37082"/>
                  <a:pt x="206640" y="18541"/>
                </a:cubicBezTo>
                <a:close/>
              </a:path>
            </a:pathLst>
          </a:cu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dad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ＭＳ ゴシック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ヒラギノ明朝 Pro W3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Equidad.thmx</Template>
  <TotalTime>2239</TotalTime>
  <Words>368</Words>
  <Application>Microsoft Macintosh PowerPoint</Application>
  <PresentationFormat>On-screen Show (4:3)</PresentationFormat>
  <Paragraphs>70</Paragraphs>
  <Slides>27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Equidad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Gustavo Godinez</dc:creator>
  <cp:lastModifiedBy>Jose Mario Quesada Abrams</cp:lastModifiedBy>
  <cp:revision>32</cp:revision>
  <dcterms:created xsi:type="dcterms:W3CDTF">2012-02-16T21:49:32Z</dcterms:created>
  <dcterms:modified xsi:type="dcterms:W3CDTF">2012-02-28T18:49:40Z</dcterms:modified>
</cp:coreProperties>
</file>